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lavic, Glenda" userId="122acf10-4378-40c9-988e-2acfc7caca14" providerId="ADAL" clId="{77A1ECDF-3D0B-450C-90BF-B926767F879A}"/>
    <pc:docChg chg="modSld">
      <pc:chgData name="Glavic, Glenda" userId="122acf10-4378-40c9-988e-2acfc7caca14" providerId="ADAL" clId="{77A1ECDF-3D0B-450C-90BF-B926767F879A}" dt="2021-09-16T18:07:28.268" v="54" actId="6549"/>
      <pc:docMkLst>
        <pc:docMk/>
      </pc:docMkLst>
      <pc:sldChg chg="modSp">
        <pc:chgData name="Glavic, Glenda" userId="122acf10-4378-40c9-988e-2acfc7caca14" providerId="ADAL" clId="{77A1ECDF-3D0B-450C-90BF-B926767F879A}" dt="2021-09-16T18:07:28.268" v="54" actId="6549"/>
        <pc:sldMkLst>
          <pc:docMk/>
          <pc:sldMk cId="2998569772" sldId="256"/>
        </pc:sldMkLst>
        <pc:spChg chg="mod">
          <ac:chgData name="Glavic, Glenda" userId="122acf10-4378-40c9-988e-2acfc7caca14" providerId="ADAL" clId="{77A1ECDF-3D0B-450C-90BF-B926767F879A}" dt="2021-09-16T18:07:28.268" v="54" actId="6549"/>
          <ac:spMkLst>
            <pc:docMk/>
            <pc:sldMk cId="2998569772" sldId="256"/>
            <ac:spMk id="16" creationId="{97016087-5E52-4033-8A57-1F30C19906E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4.svg"/><Relationship Id="rId4" Type="http://schemas.openxmlformats.org/officeDocument/2006/relationships/image" Target="../media/image1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Background">
            <a:extLst>
              <a:ext uri="{FF2B5EF4-FFF2-40B4-BE49-F238E27FC236}">
                <a16:creationId xmlns:a16="http://schemas.microsoft.com/office/drawing/2014/main" id="{9769496A-343E-451B-85B8-3156577CB0DB}"/>
              </a:ext>
            </a:extLst>
          </p:cNvPr>
          <p:cNvSpPr/>
          <p:nvPr/>
        </p:nvSpPr>
        <p:spPr>
          <a:xfrm>
            <a:off x="0" y="0"/>
            <a:ext cx="12193200" cy="686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noProof="0" dirty="0" err="1"/>
          </a:p>
        </p:txBody>
      </p:sp>
      <p:sp>
        <p:nvSpPr>
          <p:cNvPr id="10" name="Date Placeholder 6" hidden="1">
            <a:extLst>
              <a:ext uri="{FF2B5EF4-FFF2-40B4-BE49-F238E27FC236}">
                <a16:creationId xmlns:a16="http://schemas.microsoft.com/office/drawing/2014/main" id="{19E8C21D-363E-4C29-BCB1-2C67A41A6B1A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565F88F9-9122-46DC-B33B-50270FBC9FD8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11" name="Footer Placeholder 8" hidden="1">
            <a:extLst>
              <a:ext uri="{FF2B5EF4-FFF2-40B4-BE49-F238E27FC236}">
                <a16:creationId xmlns:a16="http://schemas.microsoft.com/office/drawing/2014/main" id="{6DB35B2F-204D-4092-A860-94E70637BD46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en-US"/>
          </a:p>
        </p:txBody>
      </p:sp>
      <p:sp>
        <p:nvSpPr>
          <p:cNvPr id="12" name="Slide Number Placeholder 10" hidden="1">
            <a:extLst>
              <a:ext uri="{FF2B5EF4-FFF2-40B4-BE49-F238E27FC236}">
                <a16:creationId xmlns:a16="http://schemas.microsoft.com/office/drawing/2014/main" id="{1BEB41F5-194C-405C-8EDC-8C5E550FE046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4E16F2A4-13B9-485A-ACBB-A73E1DAF0A8B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Logo">
            <a:extLst>
              <a:ext uri="{FF2B5EF4-FFF2-40B4-BE49-F238E27FC236}">
                <a16:creationId xmlns:a16="http://schemas.microsoft.com/office/drawing/2014/main" id="{3DF65F31-EBF7-49AD-9C44-552B568A6B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68309" y="5497993"/>
            <a:ext cx="4005655" cy="665686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3A804588-C3BE-448D-A16B-6700B0EEFAA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0" y="0"/>
            <a:ext cx="12192000" cy="51646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1268308" y="1931988"/>
            <a:ext cx="10024891" cy="1538799"/>
          </a:xfrm>
        </p:spPr>
        <p:txBody>
          <a:bodyPr anchor="b"/>
          <a:lstStyle>
            <a:lvl1pPr algn="l">
              <a:lnSpc>
                <a:spcPct val="9200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add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268308" y="3804931"/>
            <a:ext cx="10024892" cy="864000"/>
          </a:xfrm>
        </p:spPr>
        <p:txBody>
          <a:bodyPr t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2400" b="0">
                <a:solidFill>
                  <a:schemeClr val="bg1"/>
                </a:solidFill>
              </a:defRPr>
            </a:lvl1pPr>
            <a:lvl2pPr marL="0" indent="0" algn="l">
              <a:lnSpc>
                <a:spcPct val="100000"/>
              </a:lnSpc>
              <a:buFont typeface="Arial" panose="020B0604020202020204" pitchFamily="34" charset="0"/>
              <a:buNone/>
              <a:defRPr sz="2400" b="0">
                <a:solidFill>
                  <a:schemeClr val="bg1"/>
                </a:solidFill>
              </a:defRPr>
            </a:lvl2pPr>
            <a:lvl3pPr marL="0" indent="0" algn="l">
              <a:lnSpc>
                <a:spcPct val="100000"/>
              </a:lnSpc>
              <a:buFont typeface="Arial" panose="020B0604020202020204" pitchFamily="34" charset="0"/>
              <a:buChar char="​"/>
              <a:defRPr sz="2400" b="0">
                <a:solidFill>
                  <a:schemeClr val="bg1"/>
                </a:solidFill>
              </a:defRPr>
            </a:lvl3pPr>
            <a:lvl4pPr marL="0" indent="0" algn="l">
              <a:lnSpc>
                <a:spcPct val="100000"/>
              </a:lnSpc>
              <a:buFont typeface="Arial" panose="020B0604020202020204" pitchFamily="34" charset="0"/>
              <a:buChar char="​"/>
              <a:defRPr sz="2400" b="0">
                <a:solidFill>
                  <a:schemeClr val="bg1"/>
                </a:solidFill>
              </a:defRPr>
            </a:lvl4pPr>
            <a:lvl5pPr marL="0" indent="0" algn="l">
              <a:lnSpc>
                <a:spcPct val="100000"/>
              </a:lnSpc>
              <a:buFont typeface="Arial" panose="020B0604020202020204" pitchFamily="34" charset="0"/>
              <a:buChar char="​"/>
              <a:defRPr sz="2400" b="0">
                <a:solidFill>
                  <a:schemeClr val="bg1"/>
                </a:solidFill>
              </a:defRPr>
            </a:lvl5pPr>
            <a:lvl6pPr marL="0" indent="0" algn="l">
              <a:lnSpc>
                <a:spcPct val="100000"/>
              </a:lnSpc>
              <a:buFont typeface="Arial" panose="020B0604020202020204" pitchFamily="34" charset="0"/>
              <a:buChar char="​"/>
              <a:defRPr sz="2400" b="0">
                <a:solidFill>
                  <a:schemeClr val="bg1"/>
                </a:solidFill>
              </a:defRPr>
            </a:lvl6pPr>
            <a:lvl7pPr marL="0" indent="0" algn="l">
              <a:lnSpc>
                <a:spcPct val="100000"/>
              </a:lnSpc>
              <a:buFont typeface="Arial" panose="020B0604020202020204" pitchFamily="34" charset="0"/>
              <a:buChar char="​"/>
              <a:defRPr sz="2400" b="0">
                <a:solidFill>
                  <a:schemeClr val="bg1"/>
                </a:solidFill>
              </a:defRPr>
            </a:lvl7pPr>
            <a:lvl8pPr marL="0" indent="0" algn="l">
              <a:lnSpc>
                <a:spcPct val="100000"/>
              </a:lnSpc>
              <a:buFont typeface="Arial" panose="020B0604020202020204" pitchFamily="34" charset="0"/>
              <a:buChar char="​"/>
              <a:defRPr sz="2400" b="0">
                <a:solidFill>
                  <a:schemeClr val="bg1"/>
                </a:solidFill>
              </a:defRPr>
            </a:lvl8pPr>
            <a:lvl9pPr marL="0" indent="0" algn="l">
              <a:lnSpc>
                <a:spcPct val="100000"/>
              </a:lnSpc>
              <a:buFont typeface="Arial" panose="020B0604020202020204" pitchFamily="34" charset="0"/>
              <a:buChar char="​"/>
              <a:defRPr sz="2400" b="0">
                <a:solidFill>
                  <a:schemeClr val="bg1"/>
                </a:solidFill>
              </a:defRPr>
            </a:lvl9pPr>
          </a:lstStyle>
          <a:p>
            <a:r>
              <a:rPr lang="en-GB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42495509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or Quote 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ackground">
            <a:extLst>
              <a:ext uri="{FF2B5EF4-FFF2-40B4-BE49-F238E27FC236}">
                <a16:creationId xmlns:a16="http://schemas.microsoft.com/office/drawing/2014/main" id="{D34E547C-FC31-4FC7-A25B-C7847FC2E26D}"/>
              </a:ext>
            </a:extLst>
          </p:cNvPr>
          <p:cNvSpPr/>
          <p:nvPr/>
        </p:nvSpPr>
        <p:spPr>
          <a:xfrm>
            <a:off x="0" y="0"/>
            <a:ext cx="12193200" cy="686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noProof="0" dirty="0" err="1"/>
          </a:p>
        </p:txBody>
      </p:sp>
      <p:sp>
        <p:nvSpPr>
          <p:cNvPr id="11" name="Date Placeholder 6" hidden="1">
            <a:extLst>
              <a:ext uri="{FF2B5EF4-FFF2-40B4-BE49-F238E27FC236}">
                <a16:creationId xmlns:a16="http://schemas.microsoft.com/office/drawing/2014/main" id="{1A720CDE-06B6-4983-9A87-F49D92F49766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565F88F9-9122-46DC-B33B-50270FBC9FD8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12" name="Footer Placeholder 8" hidden="1">
            <a:extLst>
              <a:ext uri="{FF2B5EF4-FFF2-40B4-BE49-F238E27FC236}">
                <a16:creationId xmlns:a16="http://schemas.microsoft.com/office/drawing/2014/main" id="{7FFC0449-92BF-472B-90CF-9DF76E28F3A4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en-US"/>
          </a:p>
        </p:txBody>
      </p:sp>
      <p:sp>
        <p:nvSpPr>
          <p:cNvPr id="13" name="Slide Number Placeholder 10" hidden="1">
            <a:extLst>
              <a:ext uri="{FF2B5EF4-FFF2-40B4-BE49-F238E27FC236}">
                <a16:creationId xmlns:a16="http://schemas.microsoft.com/office/drawing/2014/main" id="{714F8B58-5B54-40CA-B779-ABC1C0CA9F71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4E16F2A4-13B9-485A-ACBB-A73E1DAF0A8B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32758922-F35D-4A0A-88CC-D13CB1DC76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55923B28-98F1-4930-8574-834C53198B0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76350" y="1931988"/>
            <a:ext cx="6217862" cy="1537265"/>
          </a:xfrm>
        </p:spPr>
        <p:txBody>
          <a:bodyPr lIns="0" rIns="0" bIns="0" anchor="b"/>
          <a:lstStyle>
            <a:lvl1pPr algn="l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noProof="0" dirty="0"/>
              <a:t>Click to add title</a:t>
            </a:r>
            <a:endParaRPr lang="en-US" dirty="0"/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1DDB9FBD-392C-40CD-AE6C-863B3B75EDF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76350" y="3810450"/>
            <a:ext cx="6217862" cy="967329"/>
          </a:xfrm>
        </p:spPr>
        <p:txBody>
          <a:bodyPr lIns="0" tIns="0" r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2400">
                <a:solidFill>
                  <a:schemeClr val="tx2"/>
                </a:solidFill>
              </a:defRPr>
            </a:lvl1pPr>
            <a:lvl2pPr marL="0" indent="0" algn="l">
              <a:buFont typeface="Arial" panose="020B0604020202020204" pitchFamily="34" charset="0"/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Font typeface="Arial" panose="020B0604020202020204" pitchFamily="34" charset="0"/>
              <a:buChar char="​"/>
              <a:defRPr sz="2000">
                <a:solidFill>
                  <a:schemeClr val="tx1"/>
                </a:solidFill>
              </a:defRPr>
            </a:lvl3pPr>
            <a:lvl4pPr marL="0" indent="0" algn="l">
              <a:buFont typeface="Arial" panose="020B0604020202020204" pitchFamily="34" charset="0"/>
              <a:buChar char="​"/>
              <a:defRPr sz="2000">
                <a:solidFill>
                  <a:schemeClr val="tx1"/>
                </a:solidFill>
              </a:defRPr>
            </a:lvl4pPr>
            <a:lvl5pPr marL="0" indent="0" algn="l">
              <a:buFont typeface="Arial" panose="020B0604020202020204" pitchFamily="34" charset="0"/>
              <a:buChar char="​"/>
              <a:defRPr sz="2000">
                <a:solidFill>
                  <a:schemeClr val="tx1"/>
                </a:solidFill>
              </a:defRPr>
            </a:lvl5pPr>
            <a:lvl6pPr marL="0" indent="0" algn="l">
              <a:buFont typeface="Arial" panose="020B0604020202020204" pitchFamily="34" charset="0"/>
              <a:buChar char="​"/>
              <a:defRPr sz="2000">
                <a:solidFill>
                  <a:schemeClr val="tx1"/>
                </a:solidFill>
              </a:defRPr>
            </a:lvl6pPr>
            <a:lvl7pPr marL="0" indent="0" algn="l">
              <a:buFont typeface="Arial" panose="020B0604020202020204" pitchFamily="34" charset="0"/>
              <a:buChar char="​"/>
              <a:defRPr sz="2000">
                <a:solidFill>
                  <a:schemeClr val="tx1"/>
                </a:solidFill>
              </a:defRPr>
            </a:lvl7pPr>
            <a:lvl8pPr marL="0" indent="0" algn="l">
              <a:buFont typeface="Arial" panose="020B0604020202020204" pitchFamily="34" charset="0"/>
              <a:buChar char="​"/>
              <a:defRPr sz="2000">
                <a:solidFill>
                  <a:schemeClr val="tx1"/>
                </a:solidFill>
              </a:defRPr>
            </a:lvl8pPr>
            <a:lvl9pPr marL="0" indent="0" algn="l">
              <a:buFont typeface="Arial" panose="020B0604020202020204" pitchFamily="34" charset="0"/>
              <a:buChar char="​"/>
              <a:tabLst/>
              <a:defRPr sz="2000">
                <a:solidFill>
                  <a:schemeClr val="tx1"/>
                </a:solidFill>
              </a:defRPr>
            </a:lvl9pPr>
          </a:lstStyle>
          <a:p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9496199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or Quote 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ackground">
            <a:extLst>
              <a:ext uri="{FF2B5EF4-FFF2-40B4-BE49-F238E27FC236}">
                <a16:creationId xmlns:a16="http://schemas.microsoft.com/office/drawing/2014/main" id="{D34E547C-FC31-4FC7-A25B-C7847FC2E26D}"/>
              </a:ext>
            </a:extLst>
          </p:cNvPr>
          <p:cNvSpPr/>
          <p:nvPr/>
        </p:nvSpPr>
        <p:spPr>
          <a:xfrm>
            <a:off x="0" y="0"/>
            <a:ext cx="12193200" cy="686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noProof="0" dirty="0" err="1"/>
          </a:p>
        </p:txBody>
      </p:sp>
      <p:sp>
        <p:nvSpPr>
          <p:cNvPr id="11" name="Date Placeholder 6" hidden="1">
            <a:extLst>
              <a:ext uri="{FF2B5EF4-FFF2-40B4-BE49-F238E27FC236}">
                <a16:creationId xmlns:a16="http://schemas.microsoft.com/office/drawing/2014/main" id="{1A720CDE-06B6-4983-9A87-F49D92F49766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565F88F9-9122-46DC-B33B-50270FBC9FD8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12" name="Footer Placeholder 8" hidden="1">
            <a:extLst>
              <a:ext uri="{FF2B5EF4-FFF2-40B4-BE49-F238E27FC236}">
                <a16:creationId xmlns:a16="http://schemas.microsoft.com/office/drawing/2014/main" id="{7FFC0449-92BF-472B-90CF-9DF76E28F3A4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en-US"/>
          </a:p>
        </p:txBody>
      </p:sp>
      <p:sp>
        <p:nvSpPr>
          <p:cNvPr id="13" name="Slide Number Placeholder 10" hidden="1">
            <a:extLst>
              <a:ext uri="{FF2B5EF4-FFF2-40B4-BE49-F238E27FC236}">
                <a16:creationId xmlns:a16="http://schemas.microsoft.com/office/drawing/2014/main" id="{714F8B58-5B54-40CA-B779-ABC1C0CA9F71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4E16F2A4-13B9-485A-ACBB-A73E1DAF0A8B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32758922-F35D-4A0A-88CC-D13CB1DC76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-32992" y="-19664"/>
            <a:ext cx="12240000" cy="6903309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362052A4-9322-40B3-B8BE-763F7CD6CC6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76350" y="1931988"/>
            <a:ext cx="6217862" cy="1537265"/>
          </a:xfrm>
        </p:spPr>
        <p:txBody>
          <a:bodyPr lIns="0" rIns="0" bIns="0" anchor="b"/>
          <a:lstStyle>
            <a:lvl1pPr algn="l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noProof="0" dirty="0"/>
              <a:t>Click to add title</a:t>
            </a:r>
            <a:endParaRPr lang="en-US" dirty="0"/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A7392D9C-2CC6-4B42-A91A-C6958DEBA20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76350" y="3810450"/>
            <a:ext cx="6217862" cy="967329"/>
          </a:xfrm>
        </p:spPr>
        <p:txBody>
          <a:bodyPr lIns="0" tIns="0" r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2400">
                <a:solidFill>
                  <a:schemeClr val="tx2"/>
                </a:solidFill>
              </a:defRPr>
            </a:lvl1pPr>
            <a:lvl2pPr marL="0" indent="0" algn="l">
              <a:buFont typeface="Arial" panose="020B0604020202020204" pitchFamily="34" charset="0"/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Font typeface="Arial" panose="020B0604020202020204" pitchFamily="34" charset="0"/>
              <a:buChar char="​"/>
              <a:defRPr sz="2000">
                <a:solidFill>
                  <a:schemeClr val="tx1"/>
                </a:solidFill>
              </a:defRPr>
            </a:lvl3pPr>
            <a:lvl4pPr marL="0" indent="0" algn="l">
              <a:buFont typeface="Arial" panose="020B0604020202020204" pitchFamily="34" charset="0"/>
              <a:buChar char="​"/>
              <a:defRPr sz="2000">
                <a:solidFill>
                  <a:schemeClr val="tx1"/>
                </a:solidFill>
              </a:defRPr>
            </a:lvl4pPr>
            <a:lvl5pPr marL="0" indent="0" algn="l">
              <a:buFont typeface="Arial" panose="020B0604020202020204" pitchFamily="34" charset="0"/>
              <a:buChar char="​"/>
              <a:defRPr sz="2000">
                <a:solidFill>
                  <a:schemeClr val="tx1"/>
                </a:solidFill>
              </a:defRPr>
            </a:lvl5pPr>
            <a:lvl6pPr marL="0" indent="0" algn="l">
              <a:buFont typeface="Arial" panose="020B0604020202020204" pitchFamily="34" charset="0"/>
              <a:buChar char="​"/>
              <a:defRPr sz="2000">
                <a:solidFill>
                  <a:schemeClr val="tx1"/>
                </a:solidFill>
              </a:defRPr>
            </a:lvl6pPr>
            <a:lvl7pPr marL="0" indent="0" algn="l">
              <a:buFont typeface="Arial" panose="020B0604020202020204" pitchFamily="34" charset="0"/>
              <a:buChar char="​"/>
              <a:defRPr sz="2000">
                <a:solidFill>
                  <a:schemeClr val="tx1"/>
                </a:solidFill>
              </a:defRPr>
            </a:lvl7pPr>
            <a:lvl8pPr marL="0" indent="0" algn="l">
              <a:buFont typeface="Arial" panose="020B0604020202020204" pitchFamily="34" charset="0"/>
              <a:buChar char="​"/>
              <a:defRPr sz="2000">
                <a:solidFill>
                  <a:schemeClr val="tx1"/>
                </a:solidFill>
              </a:defRPr>
            </a:lvl8pPr>
            <a:lvl9pPr marL="0" indent="0" algn="l">
              <a:buFont typeface="Arial" panose="020B0604020202020204" pitchFamily="34" charset="0"/>
              <a:buChar char="​"/>
              <a:tabLst/>
              <a:defRPr sz="2000">
                <a:solidFill>
                  <a:schemeClr val="tx1"/>
                </a:solidFill>
              </a:defRPr>
            </a:lvl9pPr>
          </a:lstStyle>
          <a:p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18687252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6" hidden="1">
            <a:extLst>
              <a:ext uri="{FF2B5EF4-FFF2-40B4-BE49-F238E27FC236}">
                <a16:creationId xmlns:a16="http://schemas.microsoft.com/office/drawing/2014/main" id="{1A720CDE-06B6-4983-9A87-F49D92F49766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565F88F9-9122-46DC-B33B-50270FBC9FD8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12" name="Footer Placeholder 8" hidden="1">
            <a:extLst>
              <a:ext uri="{FF2B5EF4-FFF2-40B4-BE49-F238E27FC236}">
                <a16:creationId xmlns:a16="http://schemas.microsoft.com/office/drawing/2014/main" id="{7FFC0449-92BF-472B-90CF-9DF76E28F3A4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en-US"/>
          </a:p>
        </p:txBody>
      </p:sp>
      <p:sp>
        <p:nvSpPr>
          <p:cNvPr id="13" name="Slide Number Placeholder 10" hidden="1">
            <a:extLst>
              <a:ext uri="{FF2B5EF4-FFF2-40B4-BE49-F238E27FC236}">
                <a16:creationId xmlns:a16="http://schemas.microsoft.com/office/drawing/2014/main" id="{714F8B58-5B54-40CA-B779-ABC1C0CA9F71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4E16F2A4-13B9-485A-ACBB-A73E1DAF0A8B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32758922-F35D-4A0A-88CC-D13CB1DC76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Logo">
            <a:extLst>
              <a:ext uri="{FF2B5EF4-FFF2-40B4-BE49-F238E27FC236}">
                <a16:creationId xmlns:a16="http://schemas.microsoft.com/office/drawing/2014/main" id="{98D0901A-6533-4EF6-A087-7F6F431A7B6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1268309" y="5497993"/>
            <a:ext cx="4005655" cy="665685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31DACED3-BD48-472C-994E-416BD80F3DB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76350" y="1931988"/>
            <a:ext cx="6217862" cy="1537265"/>
          </a:xfrm>
        </p:spPr>
        <p:txBody>
          <a:bodyPr lIns="0" rIns="0" bIns="0" anchor="b"/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noProof="0" dirty="0"/>
              <a:t>Click to add title</a:t>
            </a:r>
            <a:endParaRPr lang="en-US" dirty="0"/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236D20A9-4A4C-429F-AFE6-0B1FB460B52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76350" y="3810450"/>
            <a:ext cx="6217862" cy="967329"/>
          </a:xfrm>
        </p:spPr>
        <p:txBody>
          <a:bodyPr lIns="0" tIns="0" r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2400">
                <a:solidFill>
                  <a:schemeClr val="tx1"/>
                </a:solidFill>
              </a:defRPr>
            </a:lvl1pPr>
            <a:lvl2pPr marL="0" indent="0" algn="l">
              <a:buFont typeface="Arial" panose="020B0604020202020204" pitchFamily="34" charset="0"/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Font typeface="Arial" panose="020B0604020202020204" pitchFamily="34" charset="0"/>
              <a:buChar char="​"/>
              <a:defRPr sz="2000">
                <a:solidFill>
                  <a:schemeClr val="tx1"/>
                </a:solidFill>
              </a:defRPr>
            </a:lvl3pPr>
            <a:lvl4pPr marL="0" indent="0" algn="l">
              <a:buFont typeface="Arial" panose="020B0604020202020204" pitchFamily="34" charset="0"/>
              <a:buChar char="​"/>
              <a:defRPr sz="2000">
                <a:solidFill>
                  <a:schemeClr val="tx1"/>
                </a:solidFill>
              </a:defRPr>
            </a:lvl4pPr>
            <a:lvl5pPr marL="0" indent="0" algn="l">
              <a:buFont typeface="Arial" panose="020B0604020202020204" pitchFamily="34" charset="0"/>
              <a:buChar char="​"/>
              <a:defRPr sz="2000">
                <a:solidFill>
                  <a:schemeClr val="tx1"/>
                </a:solidFill>
              </a:defRPr>
            </a:lvl5pPr>
            <a:lvl6pPr marL="0" indent="0" algn="l">
              <a:buFont typeface="Arial" panose="020B0604020202020204" pitchFamily="34" charset="0"/>
              <a:buChar char="​"/>
              <a:defRPr sz="2000">
                <a:solidFill>
                  <a:schemeClr val="tx1"/>
                </a:solidFill>
              </a:defRPr>
            </a:lvl6pPr>
            <a:lvl7pPr marL="0" indent="0" algn="l">
              <a:buFont typeface="Arial" panose="020B0604020202020204" pitchFamily="34" charset="0"/>
              <a:buChar char="​"/>
              <a:defRPr sz="2000">
                <a:solidFill>
                  <a:schemeClr val="tx1"/>
                </a:solidFill>
              </a:defRPr>
            </a:lvl7pPr>
            <a:lvl8pPr marL="0" indent="0" algn="l">
              <a:buFont typeface="Arial" panose="020B0604020202020204" pitchFamily="34" charset="0"/>
              <a:buChar char="​"/>
              <a:defRPr sz="2000">
                <a:solidFill>
                  <a:schemeClr val="tx1"/>
                </a:solidFill>
              </a:defRPr>
            </a:lvl8pPr>
            <a:lvl9pPr marL="0" indent="0" algn="l">
              <a:buFont typeface="Arial" panose="020B0604020202020204" pitchFamily="34" charset="0"/>
              <a:buChar char="​"/>
              <a:tabLst/>
              <a:defRPr sz="2000">
                <a:solidFill>
                  <a:schemeClr val="tx1"/>
                </a:solidFill>
              </a:defRPr>
            </a:lvl9pPr>
          </a:lstStyle>
          <a:p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5732854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 hidden="1">
            <a:extLst>
              <a:ext uri="{FF2B5EF4-FFF2-40B4-BE49-F238E27FC236}">
                <a16:creationId xmlns:a16="http://schemas.microsoft.com/office/drawing/2014/main" id="{2BA5755D-1BE9-42A9-929E-A63DEEC5B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F88F9-9122-46DC-B33B-50270FBC9FD8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4" name="Footer Placeholder 3" hidden="1">
            <a:extLst>
              <a:ext uri="{FF2B5EF4-FFF2-40B4-BE49-F238E27FC236}">
                <a16:creationId xmlns:a16="http://schemas.microsoft.com/office/drawing/2014/main" id="{1102A880-3CF6-4E67-B5D8-E059AC348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 hidden="1">
            <a:extLst>
              <a:ext uri="{FF2B5EF4-FFF2-40B4-BE49-F238E27FC236}">
                <a16:creationId xmlns:a16="http://schemas.microsoft.com/office/drawing/2014/main" id="{0321F475-DC90-4C02-9CBD-60E13987B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6F2A4-13B9-485A-ACBB-A73E1DAF0A8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to add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31763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 hidden="1">
            <a:extLst>
              <a:ext uri="{FF2B5EF4-FFF2-40B4-BE49-F238E27FC236}">
                <a16:creationId xmlns:a16="http://schemas.microsoft.com/office/drawing/2014/main" id="{0578DBC4-5AB4-4F00-952D-E8E5FAAC0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F88F9-9122-46DC-B33B-50270FBC9FD8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3" name="Footer Placeholder 2" hidden="1">
            <a:extLst>
              <a:ext uri="{FF2B5EF4-FFF2-40B4-BE49-F238E27FC236}">
                <a16:creationId xmlns:a16="http://schemas.microsoft.com/office/drawing/2014/main" id="{52C91983-00E8-424B-B389-7DE321CA6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 hidden="1">
            <a:extLst>
              <a:ext uri="{FF2B5EF4-FFF2-40B4-BE49-F238E27FC236}">
                <a16:creationId xmlns:a16="http://schemas.microsoft.com/office/drawing/2014/main" id="{652AB89F-D8E8-44C4-B0A4-3354FEBB8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6F2A4-13B9-485A-ACBB-A73E1DAF0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409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User gu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ast overskrift"/>
          <p:cNvSpPr txBox="1"/>
          <p:nvPr/>
        </p:nvSpPr>
        <p:spPr>
          <a:xfrm>
            <a:off x="898525" y="448713"/>
            <a:ext cx="10393363" cy="650171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r>
              <a:rPr lang="en-GB" sz="3200" b="0" noProof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TIPS &amp; TRICKS - YOUR USER GUIDE</a:t>
            </a:r>
          </a:p>
        </p:txBody>
      </p:sp>
      <p:sp>
        <p:nvSpPr>
          <p:cNvPr id="13" name="Text Box 2">
            <a:extLst>
              <a:ext uri="{FF2B5EF4-FFF2-40B4-BE49-F238E27FC236}">
                <a16:creationId xmlns:a16="http://schemas.microsoft.com/office/drawing/2014/main" id="{0BB3B459-CDFE-44C8-879C-511BDE5A64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525" y="1606550"/>
            <a:ext cx="2448000" cy="36625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latin typeface="+mn-lt"/>
                <a:cs typeface="Arial" panose="020B0604020202020204" pitchFamily="34" charset="0"/>
              </a:rPr>
              <a:t>TEXT STYLES</a:t>
            </a:r>
            <a:endParaRPr lang="en-GB" altLang="da-DK" sz="16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Use the </a:t>
            </a:r>
            <a:r>
              <a:rPr lang="en-GB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TAB</a:t>
            </a:r>
            <a:r>
              <a:rPr lang="en-GB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-key</a:t>
            </a:r>
            <a:r>
              <a:rPr lang="en-GB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to jump through </a:t>
            </a:r>
            <a:br>
              <a:rPr lang="en-GB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levels. Click </a:t>
            </a:r>
            <a:r>
              <a:rPr lang="en-GB" altLang="da-DK" sz="9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ENTER</a:t>
            </a:r>
            <a:r>
              <a:rPr lang="en-GB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, then </a:t>
            </a:r>
            <a:r>
              <a:rPr lang="en-GB" altLang="da-DK" sz="9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TAB</a:t>
            </a:r>
            <a:r>
              <a:rPr lang="en-GB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to switch from one level to the next level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900" b="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To go back in levels use </a:t>
            </a:r>
            <a:r>
              <a:rPr lang="en-GB" altLang="da-DK" sz="9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SHIFT-TAB</a:t>
            </a:r>
            <a:endParaRPr lang="en-GB" sz="900" b="1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sz="9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Alternatively, </a:t>
            </a:r>
            <a:r>
              <a:rPr lang="en-GB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Increase</a:t>
            </a:r>
            <a:r>
              <a:rPr lang="en-GB" sz="9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and</a:t>
            </a:r>
            <a:br>
              <a:rPr lang="en-GB" sz="9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9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Decrease </a:t>
            </a:r>
            <a:r>
              <a:rPr lang="en-GB" sz="9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list level can be used</a:t>
            </a:r>
            <a:br>
              <a:rPr lang="en-GB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br>
              <a:rPr lang="en-GB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Reset slide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 typeface="+mj-lt"/>
              <a:buNone/>
              <a:tabLst/>
              <a:defRPr/>
            </a:pPr>
            <a:r>
              <a:rPr lang="en-GB" altLang="da-DK" sz="9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Click the </a:t>
            </a:r>
            <a:r>
              <a:rPr lang="en-GB" altLang="da-DK" sz="900" b="1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Reset </a:t>
            </a:r>
            <a:r>
              <a:rPr lang="en-GB" altLang="da-DK" sz="90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menu to reset position, size</a:t>
            </a:r>
            <a:r>
              <a:rPr lang="en-GB" altLang="da-DK" sz="900" baseline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and formatting of the slide placeholders to their default settings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br>
              <a:rPr lang="en-GB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sz="1600" dirty="0">
                <a:latin typeface="+mn-lt"/>
                <a:cs typeface="Arial" panose="020B0604020202020204" pitchFamily="34" charset="0"/>
              </a:rPr>
              <a:t>SLIDES &amp; LAYOUTS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GB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Click on the menu </a:t>
            </a:r>
            <a:r>
              <a:rPr lang="en-GB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New Slide </a:t>
            </a:r>
            <a:r>
              <a:rPr lang="en-GB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 the </a:t>
            </a:r>
            <a:r>
              <a:rPr lang="en-GB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Home</a:t>
            </a:r>
            <a:r>
              <a:rPr lang="en-GB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tab to insert a new slide</a:t>
            </a:r>
            <a:br>
              <a:rPr lang="en-GB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br>
              <a:rPr lang="en-GB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Change layout</a:t>
            </a:r>
            <a:endParaRPr lang="en-GB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marL="0" indent="0">
              <a:spcAft>
                <a:spcPts val="600"/>
              </a:spcAft>
              <a:buFont typeface="+mj-lt"/>
              <a:buNone/>
            </a:pPr>
            <a:r>
              <a:rPr lang="en-GB" sz="900" dirty="0">
                <a:solidFill>
                  <a:srgbClr val="000000"/>
                </a:solidFill>
                <a:latin typeface="+mn-lt"/>
                <a:ea typeface="Arial" panose="020B0604020202020204" pitchFamily="34" charset="0"/>
              </a:rPr>
              <a:t>Click on the arrow next to </a:t>
            </a:r>
            <a:r>
              <a:rPr lang="en-GB" sz="900" b="1" dirty="0">
                <a:solidFill>
                  <a:srgbClr val="000000"/>
                </a:solidFill>
                <a:latin typeface="+mn-lt"/>
                <a:ea typeface="Arial" panose="020B0604020202020204" pitchFamily="34" charset="0"/>
              </a:rPr>
              <a:t>Layout </a:t>
            </a:r>
            <a:r>
              <a:rPr lang="en-GB" sz="900" dirty="0">
                <a:solidFill>
                  <a:srgbClr val="000000"/>
                </a:solidFill>
                <a:latin typeface="+mn-lt"/>
                <a:ea typeface="Arial" panose="020B0604020202020204" pitchFamily="34" charset="0"/>
              </a:rPr>
              <a:t>to view a dropdown menu of possible slide layouts</a:t>
            </a:r>
            <a:endParaRPr lang="en-GB" sz="900" dirty="0">
              <a:latin typeface="+mn-lt"/>
              <a:ea typeface="Arial" panose="020B0604020202020204" pitchFamily="34" charset="0"/>
            </a:endParaRPr>
          </a:p>
        </p:txBody>
      </p:sp>
      <p:sp>
        <p:nvSpPr>
          <p:cNvPr id="14" name="Text Box 3">
            <a:extLst>
              <a:ext uri="{FF2B5EF4-FFF2-40B4-BE49-F238E27FC236}">
                <a16:creationId xmlns:a16="http://schemas.microsoft.com/office/drawing/2014/main" id="{66B3FBB4-61DE-493B-8F38-CB78E008D9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9356" y="1615901"/>
            <a:ext cx="2448000" cy="25853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latin typeface="+mn-lt"/>
                <a:cs typeface="Arial" panose="020B0604020202020204" pitchFamily="34" charset="0"/>
              </a:rPr>
              <a:t>PICTURES</a:t>
            </a:r>
            <a:endParaRPr lang="en-GB" sz="1600" b="1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On slides with pictureplaceholder, click on the icon and choose </a:t>
            </a:r>
            <a:r>
              <a:rPr lang="en-GB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Insert</a:t>
            </a:r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defRPr/>
            </a:pPr>
            <a:r>
              <a:rPr lang="en-GB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Crop picture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</a:t>
            </a:r>
            <a:r>
              <a:rPr lang="en-GB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Click </a:t>
            </a:r>
            <a:r>
              <a:rPr lang="en-GB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Crop</a:t>
            </a:r>
            <a:r>
              <a:rPr lang="en-GB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to change size or focus of the picture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en-GB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If you want to scale the picture, hold </a:t>
            </a:r>
            <a:r>
              <a:rPr lang="en-GB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SHIFT</a:t>
            </a:r>
            <a:r>
              <a:rPr lang="en-GB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-key down while dragging the corners of the picture</a:t>
            </a:r>
            <a:br>
              <a:rPr lang="en-GB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endParaRPr lang="en-GB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HINT: </a:t>
            </a:r>
            <a:r>
              <a:rPr lang="en-GB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If you delete the picture and insert a new one, the picture may lie in front of the text or graphic. If this happens, select the picture, right-click and choose </a:t>
            </a:r>
            <a:r>
              <a:rPr lang="en-GB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Send to Back</a:t>
            </a:r>
          </a:p>
        </p:txBody>
      </p:sp>
      <p:sp>
        <p:nvSpPr>
          <p:cNvPr id="15" name="Text Box 4">
            <a:extLst>
              <a:ext uri="{FF2B5EF4-FFF2-40B4-BE49-F238E27FC236}">
                <a16:creationId xmlns:a16="http://schemas.microsoft.com/office/drawing/2014/main" id="{17EA80A0-F605-4897-AE2A-18933CAB6D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2472" y="1606550"/>
            <a:ext cx="2448000" cy="480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44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lang="en-GB" sz="1600" dirty="0">
                <a:latin typeface="+mn-lt"/>
                <a:cs typeface="Arial" panose="020B0604020202020204" pitchFamily="34" charset="0"/>
              </a:rPr>
              <a:t>HEADER &amp; FOOTER</a:t>
            </a:r>
            <a:endParaRPr lang="en-GB" altLang="da-DK" sz="16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Do this at the very end to apply the changes on all slides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Click on </a:t>
            </a:r>
            <a:r>
              <a:rPr lang="en-GB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Header and Footer </a:t>
            </a:r>
            <a:r>
              <a:rPr lang="en-GB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 the </a:t>
            </a:r>
            <a:r>
              <a:rPr lang="en-GB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Insert</a:t>
            </a:r>
            <a:r>
              <a:rPr lang="en-GB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tab (write the desired text, click date or page number from or to)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Click </a:t>
            </a:r>
            <a:r>
              <a:rPr lang="en-GB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Apply to All </a:t>
            </a:r>
            <a:r>
              <a:rPr lang="en-GB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or </a:t>
            </a:r>
            <a:r>
              <a:rPr lang="en-GB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Apply</a:t>
            </a:r>
            <a:r>
              <a:rPr lang="en-GB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if only used on one slide</a:t>
            </a:r>
            <a:br>
              <a:rPr lang="en-GB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endParaRPr lang="en-GB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sz="1600" dirty="0">
                <a:latin typeface="+mn-lt"/>
                <a:cs typeface="Arial" panose="020B0604020202020204" pitchFamily="34" charset="0"/>
              </a:rPr>
              <a:t>GUIDES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Click the </a:t>
            </a:r>
            <a:r>
              <a:rPr lang="en-GB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View</a:t>
            </a:r>
            <a:r>
              <a:rPr lang="en-GB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tab and set tick mark next to </a:t>
            </a:r>
            <a:r>
              <a:rPr lang="en-GB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Guides</a:t>
            </a:r>
            <a:endParaRPr lang="en-GB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HINT: Alt + F9 </a:t>
            </a:r>
            <a:r>
              <a:rPr lang="en-GB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for quick view of guides</a:t>
            </a:r>
            <a:br>
              <a:rPr lang="en-GB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r>
              <a:rPr lang="en-GB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Mac: </a:t>
            </a:r>
            <a:r>
              <a:rPr lang="en-GB" sz="900" b="0" i="0" dirty="0">
                <a:solidFill>
                  <a:srgbClr val="333333"/>
                </a:solidFill>
                <a:effectLst/>
                <a:latin typeface="Arial"/>
              </a:rPr>
              <a:t>⌘ </a:t>
            </a:r>
            <a:r>
              <a:rPr lang="en-GB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+ option + ctrl + G</a:t>
            </a:r>
            <a:br>
              <a:rPr lang="en-GB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</a:br>
            <a:endParaRPr lang="en-GB" altLang="da-DK" sz="900" b="0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16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COPY/PASTE CONTENT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When copying old content to your new presentation, 2 options are available:</a:t>
            </a: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1. Best practice: </a:t>
            </a:r>
            <a:r>
              <a:rPr lang="en-GB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Create a slide in your new presentation and copy </a:t>
            </a:r>
            <a:r>
              <a:rPr lang="en-GB" altLang="da-DK" sz="900" b="0" i="0" u="sng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one</a:t>
            </a:r>
            <a:r>
              <a:rPr lang="en-GB" altLang="da-DK" sz="900" b="0" i="0" u="none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piece of content at a time (e.g. copy all text from </a:t>
            </a:r>
            <a:r>
              <a:rPr lang="en-GB" altLang="da-DK" sz="900" b="0" i="0" u="sng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one</a:t>
            </a:r>
            <a:r>
              <a:rPr lang="en-GB" altLang="da-DK" sz="900" b="0" i="0" u="none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 textbox)</a:t>
            </a:r>
            <a:endParaRPr lang="en-GB" altLang="da-DK" sz="900" b="1" i="0" u="sng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  <a:p>
            <a:pPr eaLnBrk="1" hangingPunct="1">
              <a:spcAft>
                <a:spcPts val="600"/>
              </a:spcAft>
              <a:defRPr/>
            </a:pPr>
            <a:r>
              <a:rPr lang="en-GB" altLang="da-DK" sz="900" b="1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2. </a:t>
            </a:r>
            <a:r>
              <a:rPr lang="en-GB" altLang="da-DK" sz="900" b="0" noProof="1">
                <a:solidFill>
                  <a:schemeClr val="tx1"/>
                </a:solidFill>
                <a:latin typeface="+mn-lt"/>
                <a:cs typeface="Arial" panose="020B0604020202020204" pitchFamily="34" charset="0"/>
              </a:rPr>
              <a:t>Or copy an entire slide into your new presentation and then choose a fitting layout. Remember to delete the old, wrong layouts (go to View &gt; Slidemaster and delete them)</a:t>
            </a:r>
            <a:endParaRPr lang="en-GB" altLang="da-DK" sz="900" b="1" noProof="1">
              <a:solidFill>
                <a:schemeClr val="tx1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0722642E-922E-4D3E-9481-C027E3A93C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1500" y="4943664"/>
            <a:ext cx="475428" cy="176762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F37E3D92-3923-49A5-9D66-A01D052984C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901" t="45142" r="62601" b="9046"/>
          <a:stretch/>
        </p:blipFill>
        <p:spPr>
          <a:xfrm>
            <a:off x="7036462" y="1898939"/>
            <a:ext cx="341204" cy="321707"/>
          </a:xfrm>
          <a:prstGeom prst="rect">
            <a:avLst/>
          </a:prstGeom>
        </p:spPr>
      </p:pic>
      <p:pic>
        <p:nvPicPr>
          <p:cNvPr id="24" name="Picture 16">
            <a:extLst>
              <a:ext uri="{FF2B5EF4-FFF2-40B4-BE49-F238E27FC236}">
                <a16:creationId xmlns:a16="http://schemas.microsoft.com/office/drawing/2014/main" id="{EE4BD888-DAA9-4A3B-ADD9-0ACB9540A6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91500" y="4126669"/>
            <a:ext cx="328881" cy="505501"/>
          </a:xfrm>
          <a:prstGeom prst="rect">
            <a:avLst/>
          </a:prstGeom>
        </p:spPr>
      </p:pic>
      <p:pic>
        <p:nvPicPr>
          <p:cNvPr id="26" name="Picture 20">
            <a:extLst>
              <a:ext uri="{FF2B5EF4-FFF2-40B4-BE49-F238E27FC236}">
                <a16:creationId xmlns:a16="http://schemas.microsoft.com/office/drawing/2014/main" id="{ADF46DFB-ABDB-43BA-AD93-FDEE2D7642D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94198" y="3393514"/>
            <a:ext cx="538465" cy="172841"/>
          </a:xfrm>
          <a:prstGeom prst="rect">
            <a:avLst/>
          </a:prstGeom>
        </p:spPr>
      </p:pic>
      <p:pic>
        <p:nvPicPr>
          <p:cNvPr id="27" name="Picture 19">
            <a:extLst>
              <a:ext uri="{FF2B5EF4-FFF2-40B4-BE49-F238E27FC236}">
                <a16:creationId xmlns:a16="http://schemas.microsoft.com/office/drawing/2014/main" id="{CF6F40E1-EF2A-4675-A88E-429AD3ADD34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12606" y="2617419"/>
            <a:ext cx="313788" cy="543900"/>
          </a:xfrm>
          <a:prstGeom prst="rect">
            <a:avLst/>
          </a:prstGeom>
        </p:spPr>
      </p:pic>
      <p:pic>
        <p:nvPicPr>
          <p:cNvPr id="18" name="Picture 12">
            <a:extLst>
              <a:ext uri="{FF2B5EF4-FFF2-40B4-BE49-F238E27FC236}">
                <a16:creationId xmlns:a16="http://schemas.microsoft.com/office/drawing/2014/main" id="{1EEB59ED-856C-4646-8080-8164D2973D0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913595" y="2144296"/>
            <a:ext cx="378293" cy="543366"/>
          </a:xfrm>
          <a:prstGeom prst="rect">
            <a:avLst/>
          </a:prstGeom>
        </p:spPr>
      </p:pic>
      <p:sp>
        <p:nvSpPr>
          <p:cNvPr id="20" name="Date Placeholder 6" hidden="1">
            <a:extLst>
              <a:ext uri="{FF2B5EF4-FFF2-40B4-BE49-F238E27FC236}">
                <a16:creationId xmlns:a16="http://schemas.microsoft.com/office/drawing/2014/main" id="{C8F77785-DAC9-4046-8A82-0AC407341173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565F88F9-9122-46DC-B33B-50270FBC9FD8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21" name="Footer Placeholder 8" hidden="1">
            <a:extLst>
              <a:ext uri="{FF2B5EF4-FFF2-40B4-BE49-F238E27FC236}">
                <a16:creationId xmlns:a16="http://schemas.microsoft.com/office/drawing/2014/main" id="{9675D1FD-FB10-4317-AAF4-BDCB2224F107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en-US"/>
          </a:p>
        </p:txBody>
      </p:sp>
      <p:sp>
        <p:nvSpPr>
          <p:cNvPr id="23" name="Slide Number Placeholder 10" hidden="1">
            <a:extLst>
              <a:ext uri="{FF2B5EF4-FFF2-40B4-BE49-F238E27FC236}">
                <a16:creationId xmlns:a16="http://schemas.microsoft.com/office/drawing/2014/main" id="{BBF7E881-962B-4385-8C0A-994D3D7717F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4E16F2A4-13B9-485A-ACBB-A73E1DAF0A8B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18B3BD4-04BC-40A0-B801-FB79B088402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291500" y="2682224"/>
            <a:ext cx="457143" cy="257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8472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&gt;Do not use layouts after this &gt;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F124504-36FD-4753-851D-5B7D02D4A2D1}"/>
              </a:ext>
            </a:extLst>
          </p:cNvPr>
          <p:cNvSpPr/>
          <p:nvPr/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6350" cap="rnd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Bef>
                <a:spcPts val="600"/>
              </a:spcBef>
              <a:buClr>
                <a:srgbClr val="003755"/>
              </a:buClr>
            </a:pPr>
            <a:endParaRPr lang="en-GB" sz="1400" dirty="0" err="1">
              <a:solidFill>
                <a:schemeClr val="tx1"/>
              </a:solidFill>
            </a:endParaRPr>
          </a:p>
        </p:txBody>
      </p:sp>
      <p:sp>
        <p:nvSpPr>
          <p:cNvPr id="5" name="Do not use"/>
          <p:cNvSpPr txBox="1"/>
          <p:nvPr/>
        </p:nvSpPr>
        <p:spPr>
          <a:xfrm>
            <a:off x="430213" y="656823"/>
            <a:ext cx="11356977" cy="289310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ctr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3755"/>
              </a:buClr>
              <a:buSzTx/>
              <a:buFontTx/>
              <a:buNone/>
              <a:tabLst/>
            </a:pPr>
            <a:r>
              <a:rPr lang="en-GB" sz="4400" b="0" noProof="0" dirty="0">
                <a:solidFill>
                  <a:schemeClr val="bg1"/>
                </a:solidFill>
              </a:rPr>
              <a:t>If you see any </a:t>
            </a:r>
            <a:r>
              <a:rPr lang="en-GB" sz="4400" b="1" i="1" noProof="0" dirty="0">
                <a:solidFill>
                  <a:schemeClr val="bg1"/>
                </a:solidFill>
              </a:rPr>
              <a:t>layouts after this </a:t>
            </a:r>
            <a:r>
              <a:rPr lang="en-GB" sz="4400" b="0" i="0" noProof="0" dirty="0">
                <a:solidFill>
                  <a:schemeClr val="bg1"/>
                </a:solidFill>
              </a:rPr>
              <a:t>one</a:t>
            </a:r>
            <a:r>
              <a:rPr lang="en-GB" sz="4400" b="1" i="1" noProof="0" dirty="0">
                <a:solidFill>
                  <a:schemeClr val="bg1"/>
                </a:solidFill>
              </a:rPr>
              <a:t>,</a:t>
            </a:r>
            <a:br>
              <a:rPr lang="en-GB" sz="4400" b="0" i="0" noProof="0" dirty="0">
                <a:solidFill>
                  <a:schemeClr val="bg1"/>
                </a:solidFill>
              </a:rPr>
            </a:br>
            <a:r>
              <a:rPr lang="en-GB" sz="4400" b="0" noProof="0" dirty="0">
                <a:solidFill>
                  <a:schemeClr val="bg1"/>
                </a:solidFill>
              </a:rPr>
              <a:t>do not use them. These layouts </a:t>
            </a:r>
            <a:r>
              <a:rPr lang="en-GB" sz="4400" b="1" i="1" u="none" noProof="0" dirty="0">
                <a:solidFill>
                  <a:schemeClr val="bg1"/>
                </a:solidFill>
              </a:rPr>
              <a:t>are not </a:t>
            </a:r>
            <a:r>
              <a:rPr lang="en-GB" sz="4400" b="0" noProof="0" dirty="0">
                <a:solidFill>
                  <a:schemeClr val="bg1"/>
                </a:solidFill>
              </a:rPr>
              <a:t>part of our corporate template.</a:t>
            </a:r>
            <a:br>
              <a:rPr lang="en-GB" sz="2800" b="0" noProof="0" dirty="0">
                <a:solidFill>
                  <a:schemeClr val="bg1"/>
                </a:solidFill>
              </a:rPr>
            </a:br>
            <a:br>
              <a:rPr lang="en-GB" sz="2800" b="0" noProof="0" dirty="0">
                <a:solidFill>
                  <a:schemeClr val="bg1"/>
                </a:solidFill>
              </a:rPr>
            </a:br>
            <a:endParaRPr lang="en-GB" sz="2800" b="0" noProof="0" dirty="0">
              <a:solidFill>
                <a:schemeClr val="bg1"/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2BEB5E5A-DA85-4D5B-80B9-F94482F55D76}"/>
              </a:ext>
            </a:extLst>
          </p:cNvPr>
          <p:cNvGrpSpPr/>
          <p:nvPr/>
        </p:nvGrpSpPr>
        <p:grpSpPr bwMode="black">
          <a:xfrm rot="8100000">
            <a:off x="10404874" y="3325226"/>
            <a:ext cx="1036788" cy="1036788"/>
            <a:chOff x="6096000" y="4963130"/>
            <a:chExt cx="1456719" cy="1456719"/>
          </a:xfrm>
          <a:solidFill>
            <a:schemeClr val="bg1"/>
          </a:solidFill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C823227E-A862-4A7F-BC20-0D107430AB2C}"/>
                </a:ext>
              </a:extLst>
            </p:cNvPr>
            <p:cNvSpPr/>
            <p:nvPr/>
          </p:nvSpPr>
          <p:spPr bwMode="black">
            <a:xfrm rot="5400000">
              <a:off x="5534135" y="5524995"/>
              <a:ext cx="1456719" cy="332990"/>
            </a:xfrm>
            <a:prstGeom prst="rect">
              <a:avLst/>
            </a:prstGeom>
            <a:grpFill/>
            <a:ln w="635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  <a:buClr>
                  <a:srgbClr val="003755"/>
                </a:buClr>
              </a:pPr>
              <a:endParaRPr lang="en-GB" sz="1400" dirty="0" err="1">
                <a:solidFill>
                  <a:schemeClr val="tx1"/>
                </a:solidFill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08501AE6-6504-4184-9443-E89AFACF769D}"/>
                </a:ext>
              </a:extLst>
            </p:cNvPr>
            <p:cNvSpPr/>
            <p:nvPr/>
          </p:nvSpPr>
          <p:spPr bwMode="black">
            <a:xfrm rot="10800000">
              <a:off x="6096000" y="4963130"/>
              <a:ext cx="1456719" cy="332990"/>
            </a:xfrm>
            <a:prstGeom prst="rect">
              <a:avLst/>
            </a:prstGeom>
            <a:grpFill/>
            <a:ln w="6350" cap="rnd">
              <a:noFill/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72000" tIns="72000" rIns="72000" bIns="72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Bef>
                  <a:spcPts val="600"/>
                </a:spcBef>
                <a:buClr>
                  <a:srgbClr val="003755"/>
                </a:buClr>
              </a:pPr>
              <a:endParaRPr lang="en-GB" sz="1400" dirty="0" err="1">
                <a:solidFill>
                  <a:schemeClr val="tx1"/>
                </a:solidFill>
              </a:endParaRPr>
            </a:p>
          </p:txBody>
        </p:sp>
      </p:grpSp>
      <p:sp>
        <p:nvSpPr>
          <p:cNvPr id="12" name="Rectangle 11">
            <a:extLst>
              <a:ext uri="{FF2B5EF4-FFF2-40B4-BE49-F238E27FC236}">
                <a16:creationId xmlns:a16="http://schemas.microsoft.com/office/drawing/2014/main" id="{67CEE09B-6EE1-4BF2-85A3-DE69E91BC4C6}"/>
              </a:ext>
            </a:extLst>
          </p:cNvPr>
          <p:cNvSpPr/>
          <p:nvPr/>
        </p:nvSpPr>
        <p:spPr>
          <a:xfrm>
            <a:off x="430213" y="2588374"/>
            <a:ext cx="10152346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3800" b="1" i="1" noProof="0" dirty="0">
                <a:solidFill>
                  <a:schemeClr val="bg1"/>
                </a:solidFill>
              </a:rPr>
              <a:t>Do not use </a:t>
            </a:r>
            <a:endParaRPr lang="en-GB" sz="2400" b="1" i="1" dirty="0"/>
          </a:p>
        </p:txBody>
      </p:sp>
      <p:sp>
        <p:nvSpPr>
          <p:cNvPr id="16" name="Do not use">
            <a:extLst>
              <a:ext uri="{FF2B5EF4-FFF2-40B4-BE49-F238E27FC236}">
                <a16:creationId xmlns:a16="http://schemas.microsoft.com/office/drawing/2014/main" id="{A8FA78FA-4D94-4717-B7C6-6F86378D6B01}"/>
              </a:ext>
            </a:extLst>
          </p:cNvPr>
          <p:cNvSpPr txBox="1"/>
          <p:nvPr/>
        </p:nvSpPr>
        <p:spPr>
          <a:xfrm>
            <a:off x="430214" y="5186455"/>
            <a:ext cx="11356974" cy="9694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ctr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3755"/>
              </a:buClr>
              <a:buSzTx/>
              <a:buFontTx/>
              <a:buNone/>
              <a:tabLst/>
            </a:pPr>
            <a:r>
              <a:rPr lang="en-GB" sz="2000" b="0" noProof="0" dirty="0">
                <a:solidFill>
                  <a:schemeClr val="bg1"/>
                </a:solidFill>
              </a:rPr>
              <a:t>Due to PowerPoint’s standard Copy/Paste functionality extra undesirable layouts can appear.</a:t>
            </a:r>
          </a:p>
          <a:p>
            <a:pPr marL="0" marR="0" indent="0" algn="ctr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3755"/>
              </a:buClr>
              <a:buSzTx/>
              <a:buFontTx/>
              <a:buNone/>
              <a:tabLst/>
            </a:pPr>
            <a:r>
              <a:rPr lang="en-GB" sz="2000" b="0" noProof="0" dirty="0">
                <a:solidFill>
                  <a:schemeClr val="bg1"/>
                </a:solidFill>
              </a:rPr>
              <a:t>Also notice: Layouts after this might contain potential confidential information.</a:t>
            </a:r>
            <a:br>
              <a:rPr lang="en-GB" sz="1800" b="0" noProof="0" dirty="0">
                <a:solidFill>
                  <a:schemeClr val="bg1"/>
                </a:solidFill>
              </a:rPr>
            </a:br>
            <a:endParaRPr lang="en-GB" sz="1800" b="0" noProof="0" dirty="0">
              <a:solidFill>
                <a:schemeClr val="bg1"/>
              </a:solidFill>
            </a:endParaRPr>
          </a:p>
        </p:txBody>
      </p:sp>
      <p:sp>
        <p:nvSpPr>
          <p:cNvPr id="13" name="Date Placeholder 6" hidden="1">
            <a:extLst>
              <a:ext uri="{FF2B5EF4-FFF2-40B4-BE49-F238E27FC236}">
                <a16:creationId xmlns:a16="http://schemas.microsoft.com/office/drawing/2014/main" id="{706505A8-87EA-4BA0-B698-35156BC765D0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565F88F9-9122-46DC-B33B-50270FBC9FD8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14" name="Footer Placeholder 8" hidden="1">
            <a:extLst>
              <a:ext uri="{FF2B5EF4-FFF2-40B4-BE49-F238E27FC236}">
                <a16:creationId xmlns:a16="http://schemas.microsoft.com/office/drawing/2014/main" id="{AB150C2C-2030-498B-8262-6BD5BCCBB345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en-US"/>
          </a:p>
        </p:txBody>
      </p:sp>
      <p:sp>
        <p:nvSpPr>
          <p:cNvPr id="15" name="Slide Number Placeholder 10" hidden="1">
            <a:extLst>
              <a:ext uri="{FF2B5EF4-FFF2-40B4-BE49-F238E27FC236}">
                <a16:creationId xmlns:a16="http://schemas.microsoft.com/office/drawing/2014/main" id="{E81B246F-92C7-4EF8-ACD0-05F73C7095BE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4E16F2A4-13B9-485A-ACBB-A73E1DAF0A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58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 /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 hidden="1">
            <a:extLst>
              <a:ext uri="{FF2B5EF4-FFF2-40B4-BE49-F238E27FC236}">
                <a16:creationId xmlns:a16="http://schemas.microsoft.com/office/drawing/2014/main" id="{7EDF1E64-0BC0-4941-8FFB-3A71A98EA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F88F9-9122-46DC-B33B-50270FBC9FD8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8" name="Footer Placeholder 7" hidden="1">
            <a:extLst>
              <a:ext uri="{FF2B5EF4-FFF2-40B4-BE49-F238E27FC236}">
                <a16:creationId xmlns:a16="http://schemas.microsoft.com/office/drawing/2014/main" id="{2EFDC879-555B-4B99-8F4C-5066F0F20B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 hidden="1">
            <a:extLst>
              <a:ext uri="{FF2B5EF4-FFF2-40B4-BE49-F238E27FC236}">
                <a16:creationId xmlns:a16="http://schemas.microsoft.com/office/drawing/2014/main" id="{C5F63A2C-6198-4B31-B738-56535BA7E7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6F2A4-13B9-485A-ACBB-A73E1DAF0A8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EAA843D-DFA0-4FDF-9363-86318551115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77938" y="853124"/>
            <a:ext cx="10015262" cy="1080000"/>
          </a:xfrm>
        </p:spPr>
        <p:txBody>
          <a:bodyPr/>
          <a:lstStyle/>
          <a:p>
            <a:r>
              <a:rPr lang="en-GB" noProof="0" dirty="0"/>
              <a:t>Click to add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77938" y="2295524"/>
            <a:ext cx="10015262" cy="3500475"/>
          </a:xfrm>
        </p:spPr>
        <p:txBody>
          <a:bodyPr tIns="0"/>
          <a:lstStyle>
            <a:lvl1pPr>
              <a:lnSpc>
                <a:spcPct val="110000"/>
              </a:lnSpc>
              <a:defRPr sz="1800"/>
            </a:lvl1pPr>
            <a:lvl2pPr>
              <a:lnSpc>
                <a:spcPct val="110000"/>
              </a:lnSpc>
              <a:defRPr sz="1800"/>
            </a:lvl2pPr>
            <a:lvl3pPr>
              <a:lnSpc>
                <a:spcPct val="110000"/>
              </a:lnSpc>
              <a:defRPr sz="1800"/>
            </a:lvl3pPr>
            <a:lvl4pPr>
              <a:lnSpc>
                <a:spcPct val="110000"/>
              </a:lnSpc>
              <a:defRPr sz="1800"/>
            </a:lvl4pPr>
            <a:lvl5pPr marL="576000" indent="-144000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 sz="1800"/>
            </a:lvl5pPr>
            <a:lvl6pPr marL="720000" indent="-144000">
              <a:lnSpc>
                <a:spcPct val="110000"/>
              </a:lnSpc>
              <a:spcAft>
                <a:spcPts val="0"/>
              </a:spcAft>
              <a:defRPr sz="1800"/>
            </a:lvl6pPr>
            <a:lvl7pPr marL="864000" indent="-144000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 sz="1800" b="0"/>
            </a:lvl7pPr>
            <a:lvl8pPr marL="1008000" indent="-144000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 sz="1800"/>
            </a:lvl8pPr>
            <a:lvl9pPr marL="1080000" indent="-144000">
              <a:lnSpc>
                <a:spcPct val="110000"/>
              </a:lnSpc>
              <a:buFont typeface="Arial" panose="020B0604020202020204" pitchFamily="34" charset="0"/>
              <a:buChar char="•"/>
              <a:defRPr sz="1800"/>
            </a:lvl9pPr>
          </a:lstStyle>
          <a:p>
            <a:pPr lvl="0"/>
            <a:r>
              <a:rPr lang="en-US" noProof="0" dirty="0"/>
              <a:t>Click to add text </a:t>
            </a:r>
            <a:br>
              <a:rPr lang="en-US" noProof="0" dirty="0"/>
            </a:br>
            <a:r>
              <a:rPr lang="en-US" noProof="0" dirty="0"/>
              <a:t>Enter &amp; TAB for next text level</a:t>
            </a:r>
            <a:br>
              <a:rPr lang="en-US" noProof="0" dirty="0"/>
            </a:br>
            <a:r>
              <a:rPr lang="en-US" noProof="0" dirty="0"/>
              <a:t>SHIFT+TAB to go back in levels</a:t>
            </a:r>
            <a:endParaRPr lang="en-GB" noProof="0" dirty="0"/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  <a:p>
            <a:pPr lvl="5"/>
            <a:r>
              <a:rPr lang="en-GB" noProof="0" dirty="0"/>
              <a:t>6</a:t>
            </a:r>
          </a:p>
          <a:p>
            <a:pPr lvl="6"/>
            <a:r>
              <a:rPr lang="en-GB" noProof="0" dirty="0"/>
              <a:t>7</a:t>
            </a:r>
          </a:p>
          <a:p>
            <a:pPr lvl="7"/>
            <a:r>
              <a:rPr lang="en-GB" noProof="0" dirty="0"/>
              <a:t>8</a:t>
            </a:r>
          </a:p>
          <a:p>
            <a:pPr lvl="8"/>
            <a:r>
              <a:rPr lang="en-GB" noProof="0" dirty="0"/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437302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smal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 hidden="1">
            <a:extLst>
              <a:ext uri="{FF2B5EF4-FFF2-40B4-BE49-F238E27FC236}">
                <a16:creationId xmlns:a16="http://schemas.microsoft.com/office/drawing/2014/main" id="{27D30B06-03F4-49D9-B1E9-9E3DA70D9F6F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565F88F9-9122-46DC-B33B-50270FBC9FD8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9" name="Footer Placeholder 8" hidden="1">
            <a:extLst>
              <a:ext uri="{FF2B5EF4-FFF2-40B4-BE49-F238E27FC236}">
                <a16:creationId xmlns:a16="http://schemas.microsoft.com/office/drawing/2014/main" id="{DF1BCBFD-C165-48EE-9261-525C33DD004D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 hidden="1">
            <a:extLst>
              <a:ext uri="{FF2B5EF4-FFF2-40B4-BE49-F238E27FC236}">
                <a16:creationId xmlns:a16="http://schemas.microsoft.com/office/drawing/2014/main" id="{4DB9F243-CCE4-41C0-8963-739854D56F9D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E16F2A4-13B9-485A-ACBB-A73E1DAF0A8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77938" y="853200"/>
            <a:ext cx="5955707" cy="1079369"/>
          </a:xfrm>
        </p:spPr>
        <p:txBody>
          <a:bodyPr/>
          <a:lstStyle/>
          <a:p>
            <a:r>
              <a:rPr lang="en-GB" noProof="0" dirty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77938" y="2293938"/>
            <a:ext cx="5955707" cy="3502062"/>
          </a:xfrm>
        </p:spPr>
        <p:txBody>
          <a:bodyPr tIns="0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 noProof="0" dirty="0"/>
              <a:t>Click to add text </a:t>
            </a:r>
            <a:br>
              <a:rPr lang="en-US" noProof="0" dirty="0"/>
            </a:br>
            <a:r>
              <a:rPr lang="en-US" noProof="0" dirty="0"/>
              <a:t>Enter &amp; TAB for next text level</a:t>
            </a:r>
            <a:br>
              <a:rPr lang="en-US" noProof="0" dirty="0"/>
            </a:br>
            <a:r>
              <a:rPr lang="en-US" noProof="0" dirty="0"/>
              <a:t>SHIFT+TAB to go back in levels</a:t>
            </a:r>
            <a:endParaRPr lang="en-GB" noProof="0" dirty="0"/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  <a:p>
            <a:pPr lvl="5"/>
            <a:r>
              <a:rPr lang="en-GB" noProof="0" dirty="0"/>
              <a:t>6</a:t>
            </a:r>
          </a:p>
          <a:p>
            <a:pPr lvl="6"/>
            <a:r>
              <a:rPr lang="en-GB" noProof="0" dirty="0"/>
              <a:t>7</a:t>
            </a:r>
          </a:p>
          <a:p>
            <a:pPr lvl="7"/>
            <a:r>
              <a:rPr lang="en-GB" noProof="0" dirty="0"/>
              <a:t>8</a:t>
            </a:r>
          </a:p>
          <a:p>
            <a:pPr lvl="8"/>
            <a:r>
              <a:rPr lang="en-GB" noProof="0" dirty="0"/>
              <a:t>9</a:t>
            </a:r>
          </a:p>
        </p:txBody>
      </p:sp>
      <p:sp>
        <p:nvSpPr>
          <p:cNvPr id="7" name="Picture Placeholder 3">
            <a:extLst>
              <a:ext uri="{FF2B5EF4-FFF2-40B4-BE49-F238E27FC236}">
                <a16:creationId xmlns:a16="http://schemas.microsoft.com/office/drawing/2014/main" id="{C3740E63-FE5A-40EF-8F52-2CDC77D09BCF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7378547" y="853201"/>
            <a:ext cx="3899053" cy="4942800"/>
          </a:xfrm>
        </p:spPr>
        <p:txBody>
          <a:bodyPr tIns="648000" anchor="ctr" anchorCtr="0"/>
          <a:lstStyle>
            <a:lvl1pPr marL="0" indent="0" algn="ctr">
              <a:buNone/>
              <a:defRPr sz="1600"/>
            </a:lvl1pPr>
          </a:lstStyle>
          <a:p>
            <a:r>
              <a:rPr lang="en-GB" noProof="0" dirty="0"/>
              <a:t>Click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58930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 hidden="1">
            <a:extLst>
              <a:ext uri="{FF2B5EF4-FFF2-40B4-BE49-F238E27FC236}">
                <a16:creationId xmlns:a16="http://schemas.microsoft.com/office/drawing/2014/main" id="{27D30B06-03F4-49D9-B1E9-9E3DA70D9F6F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565F88F9-9122-46DC-B33B-50270FBC9FD8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9" name="Footer Placeholder 8" hidden="1">
            <a:extLst>
              <a:ext uri="{FF2B5EF4-FFF2-40B4-BE49-F238E27FC236}">
                <a16:creationId xmlns:a16="http://schemas.microsoft.com/office/drawing/2014/main" id="{DF1BCBFD-C165-48EE-9261-525C33DD004D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 hidden="1">
            <a:extLst>
              <a:ext uri="{FF2B5EF4-FFF2-40B4-BE49-F238E27FC236}">
                <a16:creationId xmlns:a16="http://schemas.microsoft.com/office/drawing/2014/main" id="{4DB9F243-CCE4-41C0-8963-739854D56F9D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E16F2A4-13B9-485A-ACBB-A73E1DAF0A8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77938" y="853200"/>
            <a:ext cx="10013950" cy="1079369"/>
          </a:xfrm>
        </p:spPr>
        <p:txBody>
          <a:bodyPr/>
          <a:lstStyle/>
          <a:p>
            <a:r>
              <a:rPr lang="en-GB" noProof="0" dirty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77938" y="2293938"/>
            <a:ext cx="2829120" cy="3502062"/>
          </a:xfrm>
        </p:spPr>
        <p:txBody>
          <a:bodyPr tIns="0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 noProof="0" dirty="0"/>
              <a:t>Click to add text </a:t>
            </a:r>
            <a:br>
              <a:rPr lang="en-US" noProof="0" dirty="0"/>
            </a:br>
            <a:r>
              <a:rPr lang="en-US" noProof="0" dirty="0"/>
              <a:t>Enter &amp; TAB for next text level</a:t>
            </a:r>
            <a:br>
              <a:rPr lang="en-US" noProof="0" dirty="0"/>
            </a:br>
            <a:r>
              <a:rPr lang="en-US" noProof="0" dirty="0"/>
              <a:t>SHIFT+TAB to go back in levels</a:t>
            </a:r>
            <a:endParaRPr lang="en-GB" noProof="0" dirty="0"/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  <a:p>
            <a:pPr lvl="5"/>
            <a:r>
              <a:rPr lang="en-GB" noProof="0" dirty="0"/>
              <a:t>6</a:t>
            </a:r>
          </a:p>
          <a:p>
            <a:pPr lvl="6"/>
            <a:r>
              <a:rPr lang="en-GB" noProof="0" dirty="0"/>
              <a:t>7</a:t>
            </a:r>
          </a:p>
          <a:p>
            <a:pPr lvl="7"/>
            <a:r>
              <a:rPr lang="en-GB" noProof="0" dirty="0"/>
              <a:t>8</a:t>
            </a:r>
          </a:p>
          <a:p>
            <a:pPr lvl="8"/>
            <a:r>
              <a:rPr lang="en-GB" noProof="0" dirty="0"/>
              <a:t>9</a:t>
            </a:r>
          </a:p>
        </p:txBody>
      </p:sp>
      <p:sp>
        <p:nvSpPr>
          <p:cNvPr id="7" name="Picture Placeholder 3">
            <a:extLst>
              <a:ext uri="{FF2B5EF4-FFF2-40B4-BE49-F238E27FC236}">
                <a16:creationId xmlns:a16="http://schemas.microsoft.com/office/drawing/2014/main" id="{C3740E63-FE5A-40EF-8F52-2CDC77D09BCF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4251960" y="1979613"/>
            <a:ext cx="7025640" cy="3816388"/>
          </a:xfrm>
        </p:spPr>
        <p:txBody>
          <a:bodyPr tIns="648000" anchor="ctr" anchorCtr="0"/>
          <a:lstStyle>
            <a:lvl1pPr marL="0" indent="0" algn="ctr">
              <a:buNone/>
              <a:defRPr sz="1600"/>
            </a:lvl1pPr>
          </a:lstStyle>
          <a:p>
            <a:r>
              <a:rPr lang="en-GB" noProof="0" dirty="0"/>
              <a:t>Click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4123000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 hidden="1">
            <a:extLst>
              <a:ext uri="{FF2B5EF4-FFF2-40B4-BE49-F238E27FC236}">
                <a16:creationId xmlns:a16="http://schemas.microsoft.com/office/drawing/2014/main" id="{27D30B06-03F4-49D9-B1E9-9E3DA70D9F6F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565F88F9-9122-46DC-B33B-50270FBC9FD8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9" name="Footer Placeholder 8" hidden="1">
            <a:extLst>
              <a:ext uri="{FF2B5EF4-FFF2-40B4-BE49-F238E27FC236}">
                <a16:creationId xmlns:a16="http://schemas.microsoft.com/office/drawing/2014/main" id="{DF1BCBFD-C165-48EE-9261-525C33DD004D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 hidden="1">
            <a:extLst>
              <a:ext uri="{FF2B5EF4-FFF2-40B4-BE49-F238E27FC236}">
                <a16:creationId xmlns:a16="http://schemas.microsoft.com/office/drawing/2014/main" id="{4DB9F243-CCE4-41C0-8963-739854D56F9D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4E16F2A4-13B9-485A-ACBB-A73E1DAF0A8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77938" y="853200"/>
            <a:ext cx="10013950" cy="1079369"/>
          </a:xfrm>
        </p:spPr>
        <p:txBody>
          <a:bodyPr/>
          <a:lstStyle/>
          <a:p>
            <a:r>
              <a:rPr lang="en-GB" noProof="0" dirty="0"/>
              <a:t>Click to add title</a:t>
            </a:r>
          </a:p>
        </p:txBody>
      </p:sp>
      <p:sp>
        <p:nvSpPr>
          <p:cNvPr id="7" name="Picture Placeholder 3">
            <a:extLst>
              <a:ext uri="{FF2B5EF4-FFF2-40B4-BE49-F238E27FC236}">
                <a16:creationId xmlns:a16="http://schemas.microsoft.com/office/drawing/2014/main" id="{C3740E63-FE5A-40EF-8F52-2CDC77D09BCF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277938" y="1979613"/>
            <a:ext cx="9999661" cy="3816388"/>
          </a:xfrm>
        </p:spPr>
        <p:txBody>
          <a:bodyPr tIns="648000" anchor="ctr" anchorCtr="0"/>
          <a:lstStyle>
            <a:lvl1pPr marL="0" indent="0" algn="ctr">
              <a:buNone/>
              <a:defRPr sz="1600"/>
            </a:lvl1pPr>
          </a:lstStyle>
          <a:p>
            <a:r>
              <a:rPr lang="en-GB" noProof="0" dirty="0"/>
              <a:t>Click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4032022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 hidden="1">
            <a:extLst>
              <a:ext uri="{FF2B5EF4-FFF2-40B4-BE49-F238E27FC236}">
                <a16:creationId xmlns:a16="http://schemas.microsoft.com/office/drawing/2014/main" id="{CB012D5B-9B1E-418C-B340-656657E49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F88F9-9122-46DC-B33B-50270FBC9FD8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9" name="Footer Placeholder 8" hidden="1">
            <a:extLst>
              <a:ext uri="{FF2B5EF4-FFF2-40B4-BE49-F238E27FC236}">
                <a16:creationId xmlns:a16="http://schemas.microsoft.com/office/drawing/2014/main" id="{5F5B1665-CF89-4C65-9299-ED31AFA4D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 hidden="1">
            <a:extLst>
              <a:ext uri="{FF2B5EF4-FFF2-40B4-BE49-F238E27FC236}">
                <a16:creationId xmlns:a16="http://schemas.microsoft.com/office/drawing/2014/main" id="{8E7A5C13-4749-4A79-AFBE-43492B56A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6F2A4-13B9-485A-ACBB-A73E1DAF0A8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77938" y="853200"/>
            <a:ext cx="10015262" cy="1079369"/>
          </a:xfrm>
        </p:spPr>
        <p:txBody>
          <a:bodyPr/>
          <a:lstStyle/>
          <a:p>
            <a:r>
              <a:rPr lang="en-GB" noProof="0" dirty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95399" y="2293938"/>
            <a:ext cx="4727551" cy="3502062"/>
          </a:xfrm>
        </p:spPr>
        <p:txBody>
          <a:bodyPr tIns="0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 noProof="0" dirty="0"/>
              <a:t>Click to add text </a:t>
            </a:r>
            <a:br>
              <a:rPr lang="en-US" noProof="0" dirty="0"/>
            </a:br>
            <a:r>
              <a:rPr lang="en-US" noProof="0" dirty="0"/>
              <a:t>Enter &amp; TAB for next text level</a:t>
            </a:r>
            <a:br>
              <a:rPr lang="en-US" noProof="0" dirty="0"/>
            </a:br>
            <a:r>
              <a:rPr lang="en-US" noProof="0" dirty="0"/>
              <a:t>SHIFT+TAB to go back in levels</a:t>
            </a:r>
            <a:endParaRPr lang="en-GB" noProof="0" dirty="0"/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  <a:p>
            <a:pPr lvl="5"/>
            <a:r>
              <a:rPr lang="en-GB" noProof="0" dirty="0"/>
              <a:t>6</a:t>
            </a:r>
          </a:p>
          <a:p>
            <a:pPr lvl="6"/>
            <a:r>
              <a:rPr lang="en-GB" noProof="0" dirty="0"/>
              <a:t>7</a:t>
            </a:r>
          </a:p>
          <a:p>
            <a:pPr lvl="7"/>
            <a:r>
              <a:rPr lang="en-GB" noProof="0" dirty="0"/>
              <a:t>8</a:t>
            </a:r>
          </a:p>
          <a:p>
            <a:pPr lvl="8"/>
            <a:r>
              <a:rPr lang="en-GB" noProof="0" dirty="0"/>
              <a:t>9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17CE2ECF-AF40-4809-BD16-DFC59D53926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69050" y="2293935"/>
            <a:ext cx="5124150" cy="3502028"/>
          </a:xfrm>
        </p:spPr>
        <p:txBody>
          <a:bodyPr tIns="0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 noProof="0" dirty="0"/>
              <a:t>Click to add text </a:t>
            </a:r>
            <a:br>
              <a:rPr lang="en-US" noProof="0" dirty="0"/>
            </a:br>
            <a:r>
              <a:rPr lang="en-US" noProof="0" dirty="0"/>
              <a:t>Enter &amp; TAB for next text level</a:t>
            </a:r>
            <a:br>
              <a:rPr lang="en-US" noProof="0" dirty="0"/>
            </a:br>
            <a:r>
              <a:rPr lang="en-US" noProof="0" dirty="0"/>
              <a:t>SHIFT+TAB to go back in levels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noProof="0" dirty="0"/>
              <a:t>6</a:t>
            </a:r>
          </a:p>
          <a:p>
            <a:pPr lvl="6"/>
            <a:r>
              <a:rPr lang="en-GB" noProof="0" dirty="0"/>
              <a:t>7</a:t>
            </a:r>
          </a:p>
          <a:p>
            <a:pPr lvl="7"/>
            <a:r>
              <a:rPr lang="en-GB" noProof="0" dirty="0"/>
              <a:t>8</a:t>
            </a:r>
          </a:p>
          <a:p>
            <a:pPr lvl="8"/>
            <a:r>
              <a:rPr lang="en-GB" noProof="0" dirty="0"/>
              <a:t>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5331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 hidden="1">
            <a:extLst>
              <a:ext uri="{FF2B5EF4-FFF2-40B4-BE49-F238E27FC236}">
                <a16:creationId xmlns:a16="http://schemas.microsoft.com/office/drawing/2014/main" id="{CB012D5B-9B1E-418C-B340-656657E49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5F88F9-9122-46DC-B33B-50270FBC9FD8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9" name="Footer Placeholder 8" hidden="1">
            <a:extLst>
              <a:ext uri="{FF2B5EF4-FFF2-40B4-BE49-F238E27FC236}">
                <a16:creationId xmlns:a16="http://schemas.microsoft.com/office/drawing/2014/main" id="{5F5B1665-CF89-4C65-9299-ED31AFA4D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 hidden="1">
            <a:extLst>
              <a:ext uri="{FF2B5EF4-FFF2-40B4-BE49-F238E27FC236}">
                <a16:creationId xmlns:a16="http://schemas.microsoft.com/office/drawing/2014/main" id="{8E7A5C13-4749-4A79-AFBE-43492B56A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6F2A4-13B9-485A-ACBB-A73E1DAF0A8B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77938" y="853200"/>
            <a:ext cx="5810241" cy="1079369"/>
          </a:xfrm>
        </p:spPr>
        <p:txBody>
          <a:bodyPr/>
          <a:lstStyle/>
          <a:p>
            <a:r>
              <a:rPr lang="en-GB" noProof="0" dirty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77938" y="2293938"/>
            <a:ext cx="5810242" cy="3502062"/>
          </a:xfrm>
        </p:spPr>
        <p:txBody>
          <a:bodyPr tIns="0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 noProof="0" dirty="0"/>
              <a:t>Click to add text </a:t>
            </a:r>
            <a:br>
              <a:rPr lang="en-US" noProof="0" dirty="0"/>
            </a:br>
            <a:r>
              <a:rPr lang="en-US" noProof="0" dirty="0"/>
              <a:t>Enter &amp; TAB for next text level</a:t>
            </a:r>
            <a:br>
              <a:rPr lang="en-US" noProof="0" dirty="0"/>
            </a:br>
            <a:r>
              <a:rPr lang="en-US" noProof="0" dirty="0"/>
              <a:t>SHIFT+TAB to go back in levels</a:t>
            </a:r>
            <a:endParaRPr lang="en-GB" noProof="0" dirty="0"/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  <a:p>
            <a:pPr lvl="5"/>
            <a:r>
              <a:rPr lang="en-GB" noProof="0" dirty="0"/>
              <a:t>6</a:t>
            </a:r>
          </a:p>
          <a:p>
            <a:pPr lvl="6"/>
            <a:r>
              <a:rPr lang="en-GB" noProof="0" dirty="0"/>
              <a:t>7</a:t>
            </a:r>
          </a:p>
          <a:p>
            <a:pPr lvl="7"/>
            <a:r>
              <a:rPr lang="en-GB" noProof="0" dirty="0"/>
              <a:t>8</a:t>
            </a:r>
          </a:p>
          <a:p>
            <a:pPr lvl="8"/>
            <a:r>
              <a:rPr lang="en-GB" noProof="0" dirty="0"/>
              <a:t>9</a:t>
            </a:r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17CE2ECF-AF40-4809-BD16-DFC59D53926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7234279" y="853200"/>
            <a:ext cx="4057609" cy="4942763"/>
          </a:xfrm>
        </p:spPr>
        <p:txBody>
          <a:bodyPr tIns="0"/>
          <a:lstStyle>
            <a:lvl1pPr>
              <a:defRPr/>
            </a:lvl1pPr>
            <a:lvl5pPr>
              <a:defRPr/>
            </a:lvl5pPr>
          </a:lstStyle>
          <a:p>
            <a:pPr lvl="0"/>
            <a:r>
              <a:rPr lang="en-US" noProof="0" dirty="0"/>
              <a:t>Click to add text </a:t>
            </a:r>
            <a:br>
              <a:rPr lang="en-US" noProof="0" dirty="0"/>
            </a:br>
            <a:r>
              <a:rPr lang="en-US" noProof="0" dirty="0"/>
              <a:t>Enter &amp; TAB for next text level</a:t>
            </a:r>
            <a:br>
              <a:rPr lang="en-US" noProof="0" dirty="0"/>
            </a:br>
            <a:r>
              <a:rPr lang="en-US" noProof="0" dirty="0"/>
              <a:t>SHIFT+TAB to go back in levels</a:t>
            </a:r>
            <a:endParaRPr lang="en-GB" dirty="0"/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  <a:p>
            <a:pPr lvl="5"/>
            <a:r>
              <a:rPr lang="en-GB" noProof="0" dirty="0"/>
              <a:t>6</a:t>
            </a:r>
          </a:p>
          <a:p>
            <a:pPr lvl="6"/>
            <a:r>
              <a:rPr lang="en-GB" noProof="0" dirty="0"/>
              <a:t>7</a:t>
            </a:r>
          </a:p>
          <a:p>
            <a:pPr lvl="7"/>
            <a:r>
              <a:rPr lang="en-GB" noProof="0" dirty="0"/>
              <a:t>8</a:t>
            </a:r>
          </a:p>
          <a:p>
            <a:pPr lvl="8"/>
            <a:r>
              <a:rPr lang="en-GB" noProof="0" dirty="0"/>
              <a:t>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953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or Quote 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6" hidden="1">
            <a:extLst>
              <a:ext uri="{FF2B5EF4-FFF2-40B4-BE49-F238E27FC236}">
                <a16:creationId xmlns:a16="http://schemas.microsoft.com/office/drawing/2014/main" id="{1A720CDE-06B6-4983-9A87-F49D92F49766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565F88F9-9122-46DC-B33B-50270FBC9FD8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12" name="Footer Placeholder 8" hidden="1">
            <a:extLst>
              <a:ext uri="{FF2B5EF4-FFF2-40B4-BE49-F238E27FC236}">
                <a16:creationId xmlns:a16="http://schemas.microsoft.com/office/drawing/2014/main" id="{7FFC0449-92BF-472B-90CF-9DF76E28F3A4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en-US"/>
          </a:p>
        </p:txBody>
      </p:sp>
      <p:sp>
        <p:nvSpPr>
          <p:cNvPr id="13" name="Slide Number Placeholder 10" hidden="1">
            <a:extLst>
              <a:ext uri="{FF2B5EF4-FFF2-40B4-BE49-F238E27FC236}">
                <a16:creationId xmlns:a16="http://schemas.microsoft.com/office/drawing/2014/main" id="{714F8B58-5B54-40CA-B779-ABC1C0CA9F71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4E16F2A4-13B9-485A-ACBB-A73E1DAF0A8B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32758922-F35D-4A0A-88CC-D13CB1DC76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E8C71108-B790-45CE-9E55-5F8B3D25818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76350" y="1931988"/>
            <a:ext cx="6217862" cy="1537265"/>
          </a:xfrm>
        </p:spPr>
        <p:txBody>
          <a:bodyPr lIns="0" rIns="0" bIns="0" anchor="b"/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noProof="0" dirty="0"/>
              <a:t>Click to add title</a:t>
            </a:r>
            <a:endParaRPr lang="en-US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BA818004-1FF6-447C-920E-061402E7084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76350" y="3810450"/>
            <a:ext cx="6217862" cy="967329"/>
          </a:xfrm>
        </p:spPr>
        <p:txBody>
          <a:bodyPr lIns="0" tIns="0" r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2400">
                <a:solidFill>
                  <a:schemeClr val="tx1"/>
                </a:solidFill>
              </a:defRPr>
            </a:lvl1pPr>
            <a:lvl2pPr marL="0" indent="0" algn="l">
              <a:buFont typeface="Arial" panose="020B0604020202020204" pitchFamily="34" charset="0"/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Font typeface="Arial" panose="020B0604020202020204" pitchFamily="34" charset="0"/>
              <a:buChar char="​"/>
              <a:defRPr sz="2000">
                <a:solidFill>
                  <a:schemeClr val="tx1"/>
                </a:solidFill>
              </a:defRPr>
            </a:lvl3pPr>
            <a:lvl4pPr marL="0" indent="0" algn="l">
              <a:buFont typeface="Arial" panose="020B0604020202020204" pitchFamily="34" charset="0"/>
              <a:buChar char="​"/>
              <a:defRPr sz="2000">
                <a:solidFill>
                  <a:schemeClr val="tx1"/>
                </a:solidFill>
              </a:defRPr>
            </a:lvl4pPr>
            <a:lvl5pPr marL="0" indent="0" algn="l">
              <a:buFont typeface="Arial" panose="020B0604020202020204" pitchFamily="34" charset="0"/>
              <a:buChar char="​"/>
              <a:defRPr sz="2000">
                <a:solidFill>
                  <a:schemeClr val="tx1"/>
                </a:solidFill>
              </a:defRPr>
            </a:lvl5pPr>
            <a:lvl6pPr marL="0" indent="0" algn="l">
              <a:buFont typeface="Arial" panose="020B0604020202020204" pitchFamily="34" charset="0"/>
              <a:buChar char="​"/>
              <a:defRPr sz="2000">
                <a:solidFill>
                  <a:schemeClr val="tx1"/>
                </a:solidFill>
              </a:defRPr>
            </a:lvl6pPr>
            <a:lvl7pPr marL="0" indent="0" algn="l">
              <a:buFont typeface="Arial" panose="020B0604020202020204" pitchFamily="34" charset="0"/>
              <a:buChar char="​"/>
              <a:defRPr sz="2000">
                <a:solidFill>
                  <a:schemeClr val="tx1"/>
                </a:solidFill>
              </a:defRPr>
            </a:lvl7pPr>
            <a:lvl8pPr marL="0" indent="0" algn="l">
              <a:buFont typeface="Arial" panose="020B0604020202020204" pitchFamily="34" charset="0"/>
              <a:buChar char="​"/>
              <a:defRPr sz="2000">
                <a:solidFill>
                  <a:schemeClr val="tx1"/>
                </a:solidFill>
              </a:defRPr>
            </a:lvl8pPr>
            <a:lvl9pPr marL="0" indent="0" algn="l">
              <a:buFont typeface="Arial" panose="020B0604020202020204" pitchFamily="34" charset="0"/>
              <a:buChar char="​"/>
              <a:tabLst/>
              <a:defRPr sz="2000">
                <a:solidFill>
                  <a:schemeClr val="tx1"/>
                </a:solidFill>
              </a:defRPr>
            </a:lvl9pPr>
          </a:lstStyle>
          <a:p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2017870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 or Quote B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ackground">
            <a:extLst>
              <a:ext uri="{FF2B5EF4-FFF2-40B4-BE49-F238E27FC236}">
                <a16:creationId xmlns:a16="http://schemas.microsoft.com/office/drawing/2014/main" id="{D34E547C-FC31-4FC7-A25B-C7847FC2E26D}"/>
              </a:ext>
            </a:extLst>
          </p:cNvPr>
          <p:cNvSpPr/>
          <p:nvPr/>
        </p:nvSpPr>
        <p:spPr>
          <a:xfrm>
            <a:off x="0" y="0"/>
            <a:ext cx="12193200" cy="686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noProof="0" dirty="0" err="1"/>
          </a:p>
        </p:txBody>
      </p:sp>
      <p:sp>
        <p:nvSpPr>
          <p:cNvPr id="11" name="Date Placeholder 6" hidden="1">
            <a:extLst>
              <a:ext uri="{FF2B5EF4-FFF2-40B4-BE49-F238E27FC236}">
                <a16:creationId xmlns:a16="http://schemas.microsoft.com/office/drawing/2014/main" id="{1A720CDE-06B6-4983-9A87-F49D92F49766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565F88F9-9122-46DC-B33B-50270FBC9FD8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12" name="Footer Placeholder 8" hidden="1">
            <a:extLst>
              <a:ext uri="{FF2B5EF4-FFF2-40B4-BE49-F238E27FC236}">
                <a16:creationId xmlns:a16="http://schemas.microsoft.com/office/drawing/2014/main" id="{7FFC0449-92BF-472B-90CF-9DF76E28F3A4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endParaRPr lang="en-US"/>
          </a:p>
        </p:txBody>
      </p:sp>
      <p:sp>
        <p:nvSpPr>
          <p:cNvPr id="13" name="Slide Number Placeholder 10" hidden="1">
            <a:extLst>
              <a:ext uri="{FF2B5EF4-FFF2-40B4-BE49-F238E27FC236}">
                <a16:creationId xmlns:a16="http://schemas.microsoft.com/office/drawing/2014/main" id="{714F8B58-5B54-40CA-B779-ABC1C0CA9F71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0" y="6858000"/>
            <a:ext cx="0" cy="0"/>
          </a:xfrm>
        </p:spPr>
        <p:txBody>
          <a:bodyPr/>
          <a:lstStyle>
            <a:lvl1pPr>
              <a:defRPr sz="100">
                <a:noFill/>
              </a:defRPr>
            </a:lvl1pPr>
          </a:lstStyle>
          <a:p>
            <a:fld id="{4E16F2A4-13B9-485A-ACBB-A73E1DAF0A8B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32758922-F35D-4A0A-88CC-D13CB1DC76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092355C1-A750-48CE-B798-34582E1024D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76350" y="1931988"/>
            <a:ext cx="6217862" cy="1537265"/>
          </a:xfrm>
        </p:spPr>
        <p:txBody>
          <a:bodyPr lIns="0" rIns="0" bIns="0" anchor="b"/>
          <a:lstStyle>
            <a:lvl1pPr algn="l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noProof="0" dirty="0"/>
              <a:t>Click to add title</a:t>
            </a:r>
            <a:endParaRPr lang="en-US" dirty="0"/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A9CFE3FF-DAFD-4652-B56B-D67E8E7955D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76350" y="3810450"/>
            <a:ext cx="6217862" cy="967329"/>
          </a:xfrm>
        </p:spPr>
        <p:txBody>
          <a:bodyPr lIns="0" tIns="0" r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​"/>
              <a:defRPr sz="2400">
                <a:solidFill>
                  <a:schemeClr val="tx2"/>
                </a:solidFill>
              </a:defRPr>
            </a:lvl1pPr>
            <a:lvl2pPr marL="0" indent="0" algn="l">
              <a:buFont typeface="Arial" panose="020B0604020202020204" pitchFamily="34" charset="0"/>
              <a:buNone/>
              <a:defRPr sz="2000">
                <a:solidFill>
                  <a:schemeClr val="tx1"/>
                </a:solidFill>
              </a:defRPr>
            </a:lvl2pPr>
            <a:lvl3pPr marL="0" indent="0" algn="l">
              <a:buFont typeface="Arial" panose="020B0604020202020204" pitchFamily="34" charset="0"/>
              <a:buChar char="​"/>
              <a:defRPr sz="2000">
                <a:solidFill>
                  <a:schemeClr val="tx1"/>
                </a:solidFill>
              </a:defRPr>
            </a:lvl3pPr>
            <a:lvl4pPr marL="0" indent="0" algn="l">
              <a:buFont typeface="Arial" panose="020B0604020202020204" pitchFamily="34" charset="0"/>
              <a:buChar char="​"/>
              <a:defRPr sz="2000">
                <a:solidFill>
                  <a:schemeClr val="tx1"/>
                </a:solidFill>
              </a:defRPr>
            </a:lvl4pPr>
            <a:lvl5pPr marL="0" indent="0" algn="l">
              <a:buFont typeface="Arial" panose="020B0604020202020204" pitchFamily="34" charset="0"/>
              <a:buChar char="​"/>
              <a:defRPr sz="2000">
                <a:solidFill>
                  <a:schemeClr val="tx1"/>
                </a:solidFill>
              </a:defRPr>
            </a:lvl5pPr>
            <a:lvl6pPr marL="0" indent="0" algn="l">
              <a:buFont typeface="Arial" panose="020B0604020202020204" pitchFamily="34" charset="0"/>
              <a:buChar char="​"/>
              <a:defRPr sz="2000">
                <a:solidFill>
                  <a:schemeClr val="tx1"/>
                </a:solidFill>
              </a:defRPr>
            </a:lvl6pPr>
            <a:lvl7pPr marL="0" indent="0" algn="l">
              <a:buFont typeface="Arial" panose="020B0604020202020204" pitchFamily="34" charset="0"/>
              <a:buChar char="​"/>
              <a:defRPr sz="2000">
                <a:solidFill>
                  <a:schemeClr val="tx1"/>
                </a:solidFill>
              </a:defRPr>
            </a:lvl7pPr>
            <a:lvl8pPr marL="0" indent="0" algn="l">
              <a:buFont typeface="Arial" panose="020B0604020202020204" pitchFamily="34" charset="0"/>
              <a:buChar char="​"/>
              <a:defRPr sz="2000">
                <a:solidFill>
                  <a:schemeClr val="tx1"/>
                </a:solidFill>
              </a:defRPr>
            </a:lvl8pPr>
            <a:lvl9pPr marL="0" indent="0" algn="l">
              <a:buFont typeface="Arial" panose="020B0604020202020204" pitchFamily="34" charset="0"/>
              <a:buChar char="​"/>
              <a:tabLst/>
              <a:defRPr sz="2000">
                <a:solidFill>
                  <a:schemeClr val="tx1"/>
                </a:solidFill>
              </a:defRPr>
            </a:lvl9pPr>
          </a:lstStyle>
          <a:p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23547341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 hidden="1">
            <a:extLst>
              <a:ext uri="{FF2B5EF4-FFF2-40B4-BE49-F238E27FC236}">
                <a16:creationId xmlns:a16="http://schemas.microsoft.com/office/drawing/2014/main" id="{0643F1B6-0743-4D14-8B95-B030120DE5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58938" y="6238125"/>
            <a:ext cx="27432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800">
                <a:solidFill>
                  <a:schemeClr val="accent6"/>
                </a:solidFill>
              </a:defRPr>
            </a:lvl1pPr>
          </a:lstStyle>
          <a:p>
            <a:fld id="{565F88F9-9122-46DC-B33B-50270FBC9FD8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8" name="Footer Placeholder 7" hidden="1">
            <a:extLst>
              <a:ext uri="{FF2B5EF4-FFF2-40B4-BE49-F238E27FC236}">
                <a16:creationId xmlns:a16="http://schemas.microsoft.com/office/drawing/2014/main" id="{69460BDC-2796-43E8-A075-B3BFBC3B28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402138" y="6238125"/>
            <a:ext cx="4114800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800">
                <a:solidFill>
                  <a:schemeClr val="accent6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 hidden="1">
            <a:extLst>
              <a:ext uri="{FF2B5EF4-FFF2-40B4-BE49-F238E27FC236}">
                <a16:creationId xmlns:a16="http://schemas.microsoft.com/office/drawing/2014/main" id="{5942516E-ED5A-4F68-B285-E8D0CC42F9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277938" y="6238125"/>
            <a:ext cx="335521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800">
                <a:solidFill>
                  <a:schemeClr val="accent6"/>
                </a:solidFill>
              </a:defRPr>
            </a:lvl1pPr>
          </a:lstStyle>
          <a:p>
            <a:fld id="{4E16F2A4-13B9-485A-ACBB-A73E1DAF0A8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large">
            <a:extLst>
              <a:ext uri="{FF2B5EF4-FFF2-40B4-BE49-F238E27FC236}">
                <a16:creationId xmlns:a16="http://schemas.microsoft.com/office/drawing/2014/main" id="{7E73D3EA-A0B9-446F-86C5-7ED005A1A33C}"/>
              </a:ext>
            </a:extLst>
          </p:cNvPr>
          <p:cNvSpPr/>
          <p:nvPr/>
        </p:nvSpPr>
        <p:spPr>
          <a:xfrm>
            <a:off x="0" y="0"/>
            <a:ext cx="12193200" cy="180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endParaRPr lang="en-GB" sz="2000" noProof="0" dirty="0" err="1"/>
          </a:p>
        </p:txBody>
      </p:sp>
      <p:sp>
        <p:nvSpPr>
          <p:cNvPr id="11" name="Rectangle small">
            <a:extLst>
              <a:ext uri="{FF2B5EF4-FFF2-40B4-BE49-F238E27FC236}">
                <a16:creationId xmlns:a16="http://schemas.microsoft.com/office/drawing/2014/main" id="{E9C8D732-9BA3-4841-A5A8-020A700D84D7}"/>
              </a:ext>
            </a:extLst>
          </p:cNvPr>
          <p:cNvSpPr/>
          <p:nvPr/>
        </p:nvSpPr>
        <p:spPr>
          <a:xfrm>
            <a:off x="0" y="0"/>
            <a:ext cx="900000" cy="18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endParaRPr lang="en-GB" sz="2000" noProof="0" dirty="0" err="1"/>
          </a:p>
        </p:txBody>
      </p:sp>
      <p:pic>
        <p:nvPicPr>
          <p:cNvPr id="10" name="Logo">
            <a:extLst>
              <a:ext uri="{FF2B5EF4-FFF2-40B4-BE49-F238E27FC236}">
                <a16:creationId xmlns:a16="http://schemas.microsoft.com/office/drawing/2014/main" id="{99FB9DEC-8F15-44FA-89AA-EF3C2F661CB9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9336324" y="6123151"/>
            <a:ext cx="1955676" cy="325007"/>
          </a:xfrm>
          <a:prstGeom prst="rect">
            <a:avLst/>
          </a:prstGeom>
        </p:spPr>
      </p:pic>
      <p:sp>
        <p:nvSpPr>
          <p:cNvPr id="7" name="Title Placeholder 6">
            <a:extLst>
              <a:ext uri="{FF2B5EF4-FFF2-40B4-BE49-F238E27FC236}">
                <a16:creationId xmlns:a16="http://schemas.microsoft.com/office/drawing/2014/main" id="{C9392247-CE23-49BB-A39E-64C7575BE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938" y="853200"/>
            <a:ext cx="10015262" cy="1079369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en-GB" dirty="0"/>
              <a:t>Click to add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7938" y="1980000"/>
            <a:ext cx="10015262" cy="3816000"/>
          </a:xfrm>
          <a:prstGeom prst="rect">
            <a:avLst/>
          </a:prstGeom>
        </p:spPr>
        <p:txBody>
          <a:bodyPr vert="horz" lIns="0" tIns="288000" rIns="0" bIns="0" rtlCol="0">
            <a:noAutofit/>
          </a:bodyPr>
          <a:lstStyle/>
          <a:p>
            <a:pPr lvl="0"/>
            <a:r>
              <a:rPr lang="en-GB" noProof="0" dirty="0"/>
              <a:t>Level 1 (Enter+TAB for next text level, SHIFT+TAB to go back in levels)</a:t>
            </a:r>
          </a:p>
          <a:p>
            <a:pPr lvl="1"/>
            <a:r>
              <a:rPr lang="en-GB" noProof="0" dirty="0"/>
              <a:t>Level 2</a:t>
            </a:r>
          </a:p>
          <a:p>
            <a:pPr lvl="2"/>
            <a:r>
              <a:rPr lang="en-GB" noProof="0" dirty="0"/>
              <a:t>Level 3</a:t>
            </a:r>
          </a:p>
          <a:p>
            <a:pPr lvl="3"/>
            <a:r>
              <a:rPr lang="en-GB" noProof="0" dirty="0"/>
              <a:t>Level 4, Header</a:t>
            </a:r>
          </a:p>
          <a:p>
            <a:pPr lvl="4"/>
            <a:r>
              <a:rPr lang="en-GB" noProof="0" dirty="0"/>
              <a:t>Level 5</a:t>
            </a:r>
          </a:p>
          <a:p>
            <a:pPr lvl="5"/>
            <a:r>
              <a:rPr lang="en-GB" noProof="0" dirty="0"/>
              <a:t>Level 6</a:t>
            </a:r>
          </a:p>
          <a:p>
            <a:pPr lvl="6"/>
            <a:r>
              <a:rPr lang="en-GB" noProof="0" dirty="0"/>
              <a:t>Level 7</a:t>
            </a:r>
          </a:p>
          <a:p>
            <a:pPr lvl="7"/>
            <a:r>
              <a:rPr lang="en-GB" noProof="0" dirty="0"/>
              <a:t>Level 8</a:t>
            </a:r>
          </a:p>
          <a:p>
            <a:pPr lvl="8"/>
            <a:r>
              <a:rPr lang="en-GB" noProof="0" dirty="0"/>
              <a:t>Level 9</a:t>
            </a:r>
          </a:p>
        </p:txBody>
      </p:sp>
    </p:spTree>
    <p:extLst>
      <p:ext uri="{BB962C8B-B14F-4D97-AF65-F5344CB8AC3E}">
        <p14:creationId xmlns:p14="http://schemas.microsoft.com/office/powerpoint/2010/main" val="222141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lnSpc>
          <a:spcPct val="83000"/>
        </a:lnSpc>
        <a:spcBef>
          <a:spcPct val="0"/>
        </a:spcBef>
        <a:buNone/>
        <a:defRPr sz="26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44000" indent="-144000" algn="l" defTabSz="914400" rtl="0" eaLnBrk="1" latinLnBrk="0" hangingPunct="1">
        <a:lnSpc>
          <a:spcPct val="11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88000" indent="-144000" algn="l" defTabSz="914400" rtl="0" eaLnBrk="1" latinLnBrk="0" hangingPunct="1">
        <a:lnSpc>
          <a:spcPct val="11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00" indent="-144000" algn="l" defTabSz="914400" rtl="0" eaLnBrk="1" latinLnBrk="0" hangingPunct="1">
        <a:lnSpc>
          <a:spcPct val="11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11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​"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576000" indent="-144000" algn="l" defTabSz="914400" rtl="0" eaLnBrk="1" latinLnBrk="0" hangingPunct="1">
        <a:lnSpc>
          <a:spcPct val="11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tabLst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5pPr>
      <a:lvl6pPr marL="720000" indent="-144000" algn="l" defTabSz="914400" rtl="0" eaLnBrk="1" latinLnBrk="0" hangingPunct="1">
        <a:lnSpc>
          <a:spcPct val="11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6pPr>
      <a:lvl7pPr marL="864000" indent="-144000" algn="l" defTabSz="914400" rtl="0" eaLnBrk="1" latinLnBrk="0" hangingPunct="1">
        <a:lnSpc>
          <a:spcPct val="11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1800" b="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008000" indent="-144000" algn="l" defTabSz="914400" rtl="0" eaLnBrk="1" latinLnBrk="0" hangingPunct="1">
        <a:lnSpc>
          <a:spcPct val="11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•"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8pPr>
      <a:lvl9pPr marL="1080000" indent="-144000" algn="l" defTabSz="914400" rtl="0" eaLnBrk="1" latinLnBrk="0" hangingPunct="1">
        <a:lnSpc>
          <a:spcPct val="11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1800" b="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805">
          <p15:clr>
            <a:srgbClr val="F26B43"/>
          </p15:clr>
        </p15:guide>
        <p15:guide id="2" pos="7113">
          <p15:clr>
            <a:srgbClr val="F26B43"/>
          </p15:clr>
        </p15:guide>
        <p15:guide id="3" orient="horz" pos="537">
          <p15:clr>
            <a:srgbClr val="F26B43"/>
          </p15:clr>
        </p15:guide>
        <p15:guide id="4" orient="horz" pos="1217">
          <p15:clr>
            <a:srgbClr val="F26B43"/>
          </p15:clr>
        </p15:guide>
        <p15:guide id="5" orient="horz" pos="1445">
          <p15:clr>
            <a:srgbClr val="F26B43"/>
          </p15:clr>
        </p15:guide>
        <p15:guide id="6" orient="horz" pos="365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>
            <a:extLst>
              <a:ext uri="{FF2B5EF4-FFF2-40B4-BE49-F238E27FC236}">
                <a16:creationId xmlns:a16="http://schemas.microsoft.com/office/drawing/2014/main" id="{6B016EFE-7234-404A-B2A5-24838247671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172" t="5247" b="3518"/>
          <a:stretch/>
        </p:blipFill>
        <p:spPr>
          <a:xfrm>
            <a:off x="2707249" y="2521466"/>
            <a:ext cx="1405389" cy="2893481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C9E97F7F-3A34-42F7-8281-2654FABCB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562" y="125999"/>
            <a:ext cx="10625623" cy="1079369"/>
          </a:xfrm>
        </p:spPr>
        <p:txBody>
          <a:bodyPr/>
          <a:lstStyle/>
          <a:p>
            <a:pPr algn="ctr"/>
            <a:r>
              <a:rPr lang="en-US" sz="3600" dirty="0"/>
              <a:t>Effective 9/16/21 Conservation of Blood Tubes </a:t>
            </a:r>
            <a:r>
              <a:rPr lang="en-US" sz="3600" b="0" dirty="0"/>
              <a:t>when drawing “rainbow” labs </a:t>
            </a:r>
          </a:p>
        </p:txBody>
      </p:sp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B458C57C-F912-4C13-91C7-3EF3515C9631}"/>
              </a:ext>
            </a:extLst>
          </p:cNvPr>
          <p:cNvSpPr txBox="1">
            <a:spLocks/>
          </p:cNvSpPr>
          <p:nvPr/>
        </p:nvSpPr>
        <p:spPr>
          <a:xfrm>
            <a:off x="5326849" y="1289762"/>
            <a:ext cx="3313363" cy="526204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i="1" dirty="0"/>
              <a:t>Add</a:t>
            </a:r>
            <a:r>
              <a:rPr lang="en-US" dirty="0"/>
              <a:t> a </a:t>
            </a:r>
            <a:r>
              <a:rPr lang="en-US" dirty="0">
                <a:solidFill>
                  <a:schemeClr val="accent4"/>
                </a:solidFill>
              </a:rPr>
              <a:t>Gold</a:t>
            </a:r>
            <a:r>
              <a:rPr lang="en-US" dirty="0"/>
              <a:t> top ONLY for </a:t>
            </a:r>
          </a:p>
          <a:p>
            <a:pPr marL="0" indent="0" algn="ctr">
              <a:buNone/>
            </a:pPr>
            <a:r>
              <a:rPr lang="en-US" sz="2000" dirty="0"/>
              <a:t>Procalcitonin, Lithium, Salicylate or GGT orders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10" name="Content Placeholder 4">
            <a:extLst>
              <a:ext uri="{FF2B5EF4-FFF2-40B4-BE49-F238E27FC236}">
                <a16:creationId xmlns:a16="http://schemas.microsoft.com/office/drawing/2014/main" id="{7C0AE45A-796C-482C-8F56-B7A34652C680}"/>
              </a:ext>
            </a:extLst>
          </p:cNvPr>
          <p:cNvSpPr txBox="1">
            <a:spLocks/>
          </p:cNvSpPr>
          <p:nvPr/>
        </p:nvSpPr>
        <p:spPr>
          <a:xfrm>
            <a:off x="463562" y="4485292"/>
            <a:ext cx="990033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9EB2C0B-67ED-4D75-A817-F4196581721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172" t="5247" b="3518"/>
          <a:stretch/>
        </p:blipFill>
        <p:spPr>
          <a:xfrm>
            <a:off x="570073" y="2563709"/>
            <a:ext cx="1784677" cy="367437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84E2AC9-68C2-4739-B0D3-4C76A8C3ACA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534" t="3240" r="25292" b="6558"/>
          <a:stretch/>
        </p:blipFill>
        <p:spPr>
          <a:xfrm>
            <a:off x="6422866" y="2736502"/>
            <a:ext cx="1121328" cy="3674378"/>
          </a:xfrm>
          <a:prstGeom prst="rect">
            <a:avLst/>
          </a:prstGeom>
        </p:spPr>
      </p:pic>
      <p:sp>
        <p:nvSpPr>
          <p:cNvPr id="14" name="Content Placeholder 4">
            <a:extLst>
              <a:ext uri="{FF2B5EF4-FFF2-40B4-BE49-F238E27FC236}">
                <a16:creationId xmlns:a16="http://schemas.microsoft.com/office/drawing/2014/main" id="{C72C30EE-36BC-49A6-BE56-7C8967AF4533}"/>
              </a:ext>
            </a:extLst>
          </p:cNvPr>
          <p:cNvSpPr txBox="1">
            <a:spLocks/>
          </p:cNvSpPr>
          <p:nvPr/>
        </p:nvSpPr>
        <p:spPr>
          <a:xfrm>
            <a:off x="8807832" y="1295452"/>
            <a:ext cx="2545968" cy="2806765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/>
              <a:t>Additional reminders </a:t>
            </a:r>
          </a:p>
          <a:p>
            <a:r>
              <a:rPr lang="en-US" sz="2000" dirty="0"/>
              <a:t>Only use tubes with orders. </a:t>
            </a:r>
          </a:p>
          <a:p>
            <a:r>
              <a:rPr lang="en-US" sz="2000" dirty="0"/>
              <a:t>Do not draw additional tubes without orders.</a:t>
            </a:r>
          </a:p>
          <a:p>
            <a:r>
              <a:rPr lang="en-US" sz="2000" dirty="0"/>
              <a:t>Send all unused labels to the lab with the specimen.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16" name="Content Placeholder 4">
            <a:extLst>
              <a:ext uri="{FF2B5EF4-FFF2-40B4-BE49-F238E27FC236}">
                <a16:creationId xmlns:a16="http://schemas.microsoft.com/office/drawing/2014/main" id="{97016087-5E52-4033-8A57-1F30C19906E5}"/>
              </a:ext>
            </a:extLst>
          </p:cNvPr>
          <p:cNvSpPr txBox="1">
            <a:spLocks/>
          </p:cNvSpPr>
          <p:nvPr/>
        </p:nvSpPr>
        <p:spPr>
          <a:xfrm>
            <a:off x="430389" y="1289762"/>
            <a:ext cx="4728840" cy="526204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dirty="0"/>
              <a:t>Only 1 </a:t>
            </a:r>
            <a:r>
              <a:rPr lang="en-US" dirty="0">
                <a:solidFill>
                  <a:srgbClr val="00B050"/>
                </a:solidFill>
              </a:rPr>
              <a:t>Green</a:t>
            </a:r>
            <a:r>
              <a:rPr lang="en-US" dirty="0"/>
              <a:t> Top needed </a:t>
            </a:r>
            <a:r>
              <a:rPr lang="en-US" sz="2400" dirty="0"/>
              <a:t>(do NOT draw 2 even if prompted by Epic labels</a:t>
            </a:r>
            <a:r>
              <a:rPr lang="en-US" sz="2000" dirty="0"/>
              <a:t>) 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AA6D1D37-6ABB-4788-B430-FF47346B185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074" t="5247" r="20335" b="3518"/>
          <a:stretch/>
        </p:blipFill>
        <p:spPr>
          <a:xfrm>
            <a:off x="3920273" y="2521465"/>
            <a:ext cx="813732" cy="2893481"/>
          </a:xfrm>
          <a:prstGeom prst="rect">
            <a:avLst/>
          </a:prstGeom>
        </p:spPr>
      </p:pic>
      <p:sp>
        <p:nvSpPr>
          <p:cNvPr id="20" name="Multiplication Sign 19">
            <a:extLst>
              <a:ext uri="{FF2B5EF4-FFF2-40B4-BE49-F238E27FC236}">
                <a16:creationId xmlns:a16="http://schemas.microsoft.com/office/drawing/2014/main" id="{10F2734C-D269-4BB9-9BFC-4C3CAD38EEA7}"/>
              </a:ext>
            </a:extLst>
          </p:cNvPr>
          <p:cNvSpPr/>
          <p:nvPr/>
        </p:nvSpPr>
        <p:spPr>
          <a:xfrm>
            <a:off x="2932639" y="2673668"/>
            <a:ext cx="1691516" cy="1593909"/>
          </a:xfrm>
          <a:prstGeom prst="mathMultiply">
            <a:avLst/>
          </a:prstGeom>
          <a:solidFill>
            <a:srgbClr val="FF000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36000" rIns="72000" bIns="36000" rtlCol="0" anchor="ctr"/>
          <a:lstStyle/>
          <a:p>
            <a:pPr algn="ctr"/>
            <a:endParaRPr lang="en-US" noProof="0" dirty="0" err="1"/>
          </a:p>
        </p:txBody>
      </p:sp>
    </p:spTree>
    <p:extLst>
      <p:ext uri="{BB962C8B-B14F-4D97-AF65-F5344CB8AC3E}">
        <p14:creationId xmlns:p14="http://schemas.microsoft.com/office/powerpoint/2010/main" val="2998569772"/>
      </p:ext>
    </p:extLst>
  </p:cSld>
  <p:clrMapOvr>
    <a:masterClrMapping/>
  </p:clrMapOvr>
</p:sld>
</file>

<file path=ppt/theme/theme1.xml><?xml version="1.0" encoding="utf-8"?>
<a:theme xmlns:a="http://schemas.openxmlformats.org/drawingml/2006/main" name="2021 KHN Theme">
  <a:themeElements>
    <a:clrScheme name="Kettering Health">
      <a:dk1>
        <a:sysClr val="windowText" lastClr="000000"/>
      </a:dk1>
      <a:lt1>
        <a:sysClr val="window" lastClr="FFFFFF"/>
      </a:lt1>
      <a:dk2>
        <a:srgbClr val="004761"/>
      </a:dk2>
      <a:lt2>
        <a:srgbClr val="00778B"/>
      </a:lt2>
      <a:accent1>
        <a:srgbClr val="00B7BD"/>
      </a:accent1>
      <a:accent2>
        <a:srgbClr val="FF6C0E"/>
      </a:accent2>
      <a:accent3>
        <a:srgbClr val="6D6E71"/>
      </a:accent3>
      <a:accent4>
        <a:srgbClr val="ECBB4D"/>
      </a:accent4>
      <a:accent5>
        <a:srgbClr val="4DCDD1"/>
      </a:accent5>
      <a:accent6>
        <a:srgbClr val="B6B6B7"/>
      </a:accent6>
      <a:hlink>
        <a:srgbClr val="0563C1"/>
      </a:hlink>
      <a:folHlink>
        <a:srgbClr val="954F72"/>
      </a:folHlink>
    </a:clrScheme>
    <a:fontScheme name="Kettering Healt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solidFill>
            <a:schemeClr val="accent1"/>
          </a:solidFill>
        </a:ln>
      </a:spPr>
      <a:bodyPr lIns="72000" tIns="36000" rIns="72000" bIns="36000" rtlCol="0" anchor="ctr"/>
      <a:lstStyle>
        <a:defPPr algn="ctr">
          <a:defRPr noProof="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635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2021 KHN Theme" id="{16C47D8A-6C60-469A-A80A-D474ACEB30AA}" vid="{4FD59DF3-7EB0-43F7-8721-85DBC7075A23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16703A375F9444480E37586EA6D06CC" ma:contentTypeVersion="13" ma:contentTypeDescription="Create a new document." ma:contentTypeScope="" ma:versionID="881d207f58eda90474b7270f33eb9b20">
  <xsd:schema xmlns:xsd="http://www.w3.org/2001/XMLSchema" xmlns:xs="http://www.w3.org/2001/XMLSchema" xmlns:p="http://schemas.microsoft.com/office/2006/metadata/properties" xmlns:ns3="126f1b3b-12de-4fa5-9d11-6d986a6e067a" xmlns:ns4="47c48c71-c980-478a-8cc4-74bafdd6f573" targetNamespace="http://schemas.microsoft.com/office/2006/metadata/properties" ma:root="true" ma:fieldsID="eccc436f9fab51422cb381523c865ac8" ns3:_="" ns4:_="">
    <xsd:import namespace="126f1b3b-12de-4fa5-9d11-6d986a6e067a"/>
    <xsd:import namespace="47c48c71-c980-478a-8cc4-74bafdd6f57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6f1b3b-12de-4fa5-9d11-6d986a6e067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c48c71-c980-478a-8cc4-74bafdd6f57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EE9AE9F-91E0-443C-86E8-575FE7ABF433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47c48c71-c980-478a-8cc4-74bafdd6f573"/>
    <ds:schemaRef ds:uri="126f1b3b-12de-4fa5-9d11-6d986a6e067a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233CED0-2EFB-4449-ADD8-BDB865BDCF7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A900800-0908-406C-93AD-B08EB0769D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26f1b3b-12de-4fa5-9d11-6d986a6e067a"/>
    <ds:schemaRef ds:uri="47c48c71-c980-478a-8cc4-74bafdd6f57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2021 KHN Theme</Template>
  <TotalTime>140</TotalTime>
  <Words>70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2021 KHN Theme</vt:lpstr>
      <vt:lpstr>Effective 9/16/21 Conservation of Blood Tubes when drawing “rainbow” labs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Effective 9/16/21 – NEW Blood Culture Tubes</dc:title>
  <dc:creator>Leist-Smith, Marie</dc:creator>
  <cp:lastModifiedBy>Glavic, Glenda</cp:lastModifiedBy>
  <cp:revision>4</cp:revision>
  <cp:lastPrinted>2021-09-16T18:05:31Z</cp:lastPrinted>
  <dcterms:created xsi:type="dcterms:W3CDTF">2021-09-16T15:34:45Z</dcterms:created>
  <dcterms:modified xsi:type="dcterms:W3CDTF">2021-09-16T18:08:48Z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0x010100016703A375F9444480E37586EA6D06CC</vt:lpwstr>
  </property>
</Properties>
</file>