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144000" cy="6858000" type="screen4x3"/>
  <p:notesSz cx="7077075" cy="9383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lton, Kristin" userId="dc15a375-867e-420d-92ca-4033d2638ba3" providerId="ADAL" clId="{53C53FB7-A658-4310-A059-6F6823953F7E}"/>
    <pc:docChg chg="modSld">
      <pc:chgData name="Hamilton, Kristin" userId="dc15a375-867e-420d-92ca-4033d2638ba3" providerId="ADAL" clId="{53C53FB7-A658-4310-A059-6F6823953F7E}" dt="2022-11-09T18:27:04.614" v="441" actId="1076"/>
      <pc:docMkLst>
        <pc:docMk/>
      </pc:docMkLst>
      <pc:sldChg chg="addSp delSp modSp">
        <pc:chgData name="Hamilton, Kristin" userId="dc15a375-867e-420d-92ca-4033d2638ba3" providerId="ADAL" clId="{53C53FB7-A658-4310-A059-6F6823953F7E}" dt="2022-11-09T18:27:04.614" v="441" actId="1076"/>
        <pc:sldMkLst>
          <pc:docMk/>
          <pc:sldMk cId="229702372" sldId="257"/>
        </pc:sldMkLst>
        <pc:spChg chg="del mod ord">
          <ac:chgData name="Hamilton, Kristin" userId="dc15a375-867e-420d-92ca-4033d2638ba3" providerId="ADAL" clId="{53C53FB7-A658-4310-A059-6F6823953F7E}" dt="2022-11-08T14:58:25.673" v="10"/>
          <ac:spMkLst>
            <pc:docMk/>
            <pc:sldMk cId="229702372" sldId="257"/>
            <ac:spMk id="3" creationId="{DEF10C11-AF99-4742-A9AA-E6E3878B0C71}"/>
          </ac:spMkLst>
        </pc:spChg>
        <pc:spChg chg="add mod">
          <ac:chgData name="Hamilton, Kristin" userId="dc15a375-867e-420d-92ca-4033d2638ba3" providerId="ADAL" clId="{53C53FB7-A658-4310-A059-6F6823953F7E}" dt="2022-11-09T18:24:21.102" v="389" actId="1076"/>
          <ac:spMkLst>
            <pc:docMk/>
            <pc:sldMk cId="229702372" sldId="257"/>
            <ac:spMk id="4" creationId="{290415F4-C9B6-4DC1-BC5B-1D1DA66894F9}"/>
          </ac:spMkLst>
        </pc:spChg>
        <pc:spChg chg="add mod">
          <ac:chgData name="Hamilton, Kristin" userId="dc15a375-867e-420d-92ca-4033d2638ba3" providerId="ADAL" clId="{53C53FB7-A658-4310-A059-6F6823953F7E}" dt="2022-11-09T18:26:04.502" v="437" actId="1076"/>
          <ac:spMkLst>
            <pc:docMk/>
            <pc:sldMk cId="229702372" sldId="257"/>
            <ac:spMk id="5" creationId="{650BDEBB-A123-4D8E-8524-8DB5ABFC66CF}"/>
          </ac:spMkLst>
        </pc:spChg>
        <pc:spChg chg="mod">
          <ac:chgData name="Hamilton, Kristin" userId="dc15a375-867e-420d-92ca-4033d2638ba3" providerId="ADAL" clId="{53C53FB7-A658-4310-A059-6F6823953F7E}" dt="2022-11-09T18:23:45.111" v="380" actId="14100"/>
          <ac:spMkLst>
            <pc:docMk/>
            <pc:sldMk cId="229702372" sldId="257"/>
            <ac:spMk id="6" creationId="{E2AF2735-EBF5-493C-9092-6BEE28438735}"/>
          </ac:spMkLst>
        </pc:spChg>
        <pc:spChg chg="add mod">
          <ac:chgData name="Hamilton, Kristin" userId="dc15a375-867e-420d-92ca-4033d2638ba3" providerId="ADAL" clId="{53C53FB7-A658-4310-A059-6F6823953F7E}" dt="2022-11-09T18:27:00.367" v="440" actId="1076"/>
          <ac:spMkLst>
            <pc:docMk/>
            <pc:sldMk cId="229702372" sldId="257"/>
            <ac:spMk id="7" creationId="{BFEC9289-6563-49F5-9C5C-3E4FB4F3B657}"/>
          </ac:spMkLst>
        </pc:spChg>
        <pc:spChg chg="mod">
          <ac:chgData name="Hamilton, Kristin" userId="dc15a375-867e-420d-92ca-4033d2638ba3" providerId="ADAL" clId="{53C53FB7-A658-4310-A059-6F6823953F7E}" dt="2022-11-09T18:23:58.143" v="382" actId="20577"/>
          <ac:spMkLst>
            <pc:docMk/>
            <pc:sldMk cId="229702372" sldId="257"/>
            <ac:spMk id="8" creationId="{827DDC22-288B-4ED0-8624-F38AC11E7FAF}"/>
          </ac:spMkLst>
        </pc:spChg>
        <pc:spChg chg="add mod">
          <ac:chgData name="Hamilton, Kristin" userId="dc15a375-867e-420d-92ca-4033d2638ba3" providerId="ADAL" clId="{53C53FB7-A658-4310-A059-6F6823953F7E}" dt="2022-11-09T18:27:04.614" v="441" actId="1076"/>
          <ac:spMkLst>
            <pc:docMk/>
            <pc:sldMk cId="229702372" sldId="257"/>
            <ac:spMk id="9" creationId="{CBBAB351-277C-46E3-9C04-CB096EA08CAE}"/>
          </ac:spMkLst>
        </pc:spChg>
        <pc:spChg chg="add mod">
          <ac:chgData name="Hamilton, Kristin" userId="dc15a375-867e-420d-92ca-4033d2638ba3" providerId="ADAL" clId="{53C53FB7-A658-4310-A059-6F6823953F7E}" dt="2022-11-09T18:26:53.059" v="439" actId="1582"/>
          <ac:spMkLst>
            <pc:docMk/>
            <pc:sldMk cId="229702372" sldId="257"/>
            <ac:spMk id="17" creationId="{90FF86E5-72C4-4D59-8723-9AB752A1EFFA}"/>
          </ac:spMkLst>
        </pc:spChg>
        <pc:spChg chg="add mod">
          <ac:chgData name="Hamilton, Kristin" userId="dc15a375-867e-420d-92ca-4033d2638ba3" providerId="ADAL" clId="{53C53FB7-A658-4310-A059-6F6823953F7E}" dt="2022-11-09T18:25:54.875" v="434" actId="208"/>
          <ac:spMkLst>
            <pc:docMk/>
            <pc:sldMk cId="229702372" sldId="257"/>
            <ac:spMk id="18" creationId="{D2EF113A-898A-4C44-964B-C698C040D4F5}"/>
          </ac:spMkLst>
        </pc:spChg>
        <pc:picChg chg="mod">
          <ac:chgData name="Hamilton, Kristin" userId="dc15a375-867e-420d-92ca-4033d2638ba3" providerId="ADAL" clId="{53C53FB7-A658-4310-A059-6F6823953F7E}" dt="2022-11-09T18:22:09.985" v="363" actId="1076"/>
          <ac:picMkLst>
            <pc:docMk/>
            <pc:sldMk cId="229702372" sldId="257"/>
            <ac:picMk id="13" creationId="{7F1583E1-2FAF-47D3-851C-FBB1171D2902}"/>
          </ac:picMkLst>
        </pc:picChg>
        <pc:picChg chg="mod ord">
          <ac:chgData name="Hamilton, Kristin" userId="dc15a375-867e-420d-92ca-4033d2638ba3" providerId="ADAL" clId="{53C53FB7-A658-4310-A059-6F6823953F7E}" dt="2022-11-09T18:25:51.626" v="433" actId="208"/>
          <ac:picMkLst>
            <pc:docMk/>
            <pc:sldMk cId="229702372" sldId="257"/>
            <ac:picMk id="14" creationId="{17EFE433-A75D-450D-8229-241A7896E30D}"/>
          </ac:picMkLst>
        </pc:picChg>
        <pc:picChg chg="mod">
          <ac:chgData name="Hamilton, Kristin" userId="dc15a375-867e-420d-92ca-4033d2638ba3" providerId="ADAL" clId="{53C53FB7-A658-4310-A059-6F6823953F7E}" dt="2022-11-09T18:24:13.543" v="384" actId="14100"/>
          <ac:picMkLst>
            <pc:docMk/>
            <pc:sldMk cId="229702372" sldId="257"/>
            <ac:picMk id="15" creationId="{EF7F42F3-5390-4001-BF61-B1C9BB2F452D}"/>
          </ac:picMkLst>
        </pc:picChg>
        <pc:cxnChg chg="mod">
          <ac:chgData name="Hamilton, Kristin" userId="dc15a375-867e-420d-92ca-4033d2638ba3" providerId="ADAL" clId="{53C53FB7-A658-4310-A059-6F6823953F7E}" dt="2022-11-08T14:56:49.398" v="0" actId="1076"/>
          <ac:cxnSpMkLst>
            <pc:docMk/>
            <pc:sldMk cId="229702372" sldId="257"/>
            <ac:cxnSpMk id="16" creationId="{6C33267A-E8D6-4232-96F6-3C837DB000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638FB-2C2A-4F3D-9082-4480944A96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6438"/>
            <a:ext cx="5661025" cy="369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F6AF-E972-4154-969C-0DCC1AE3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7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76E6-BB63-4DA8-B00E-E7243648F69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67DC-7614-42FA-B337-FD19290F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2F9A-3318-4516-8E4D-B46AF06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8747" y="-1"/>
            <a:ext cx="10515600" cy="11934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New Swab Container for </a:t>
            </a:r>
            <a:r>
              <a:rPr lang="en-US" sz="2800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Rapid COVID </a:t>
            </a: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F2735-EBF5-493C-9092-6BEE28438735}"/>
              </a:ext>
            </a:extLst>
          </p:cNvPr>
          <p:cNvSpPr txBox="1"/>
          <p:nvPr/>
        </p:nvSpPr>
        <p:spPr>
          <a:xfrm>
            <a:off x="33301" y="3029826"/>
            <a:ext cx="894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Due to a manufacturing version change to reagent the </a:t>
            </a:r>
            <a:r>
              <a:rPr lang="en-US" sz="1600" b="1" u="sng" dirty="0">
                <a:highlight>
                  <a:srgbClr val="FFFF00"/>
                </a:highlight>
              </a:rPr>
              <a:t>Rapid COVID swabs can no longer go back into the original packaging once the swab is used to collect a sample.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/>
              <a:t>It must now be put into the clear tube with the blue lid shown above. </a:t>
            </a:r>
            <a:r>
              <a:rPr lang="en-US" sz="1600" b="1" dirty="0">
                <a:solidFill>
                  <a:srgbClr val="FF0000"/>
                </a:solidFill>
              </a:rPr>
              <a:t>The swab will have to be broken off to fit fully into the tube.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DDC22-288B-4ED0-8624-F38AC11E7FAF}"/>
              </a:ext>
            </a:extLst>
          </p:cNvPr>
          <p:cNvSpPr txBox="1"/>
          <p:nvPr/>
        </p:nvSpPr>
        <p:spPr>
          <a:xfrm>
            <a:off x="3317743" y="1523056"/>
            <a:ext cx="21226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Rapid COVID swabs can only be placed into blue tube after use. Lab will send blue top up with rapid swab.  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33267A-E8D6-4232-96F6-3C837DB0007A}"/>
              </a:ext>
            </a:extLst>
          </p:cNvPr>
          <p:cNvCxnSpPr>
            <a:cxnSpLocks/>
          </p:cNvCxnSpPr>
          <p:nvPr/>
        </p:nvCxnSpPr>
        <p:spPr>
          <a:xfrm>
            <a:off x="0" y="408608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C:\Users\k63296\AppData\Local\Microsoft\Windows\INetCache\Content.MSO\98614454.tmp">
            <a:extLst>
              <a:ext uri="{FF2B5EF4-FFF2-40B4-BE49-F238E27FC236}">
                <a16:creationId xmlns:a16="http://schemas.microsoft.com/office/drawing/2014/main" id="{4A826651-D1B1-4DFE-B667-E0C9736C65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342" y="749335"/>
            <a:ext cx="1808856" cy="228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k63296\AppData\Local\Microsoft\Windows\INetCache\Content.MSO\482AA5EE.tmp">
            <a:extLst>
              <a:ext uri="{FF2B5EF4-FFF2-40B4-BE49-F238E27FC236}">
                <a16:creationId xmlns:a16="http://schemas.microsoft.com/office/drawing/2014/main" id="{7F1583E1-2FAF-47D3-851C-FBB1171D29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1129" y="610390"/>
            <a:ext cx="1802536" cy="255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k63296\AppData\Local\Microsoft\Windows\INetCache\Content.MSO\C57DA23D.tmp">
            <a:extLst>
              <a:ext uri="{FF2B5EF4-FFF2-40B4-BE49-F238E27FC236}">
                <a16:creationId xmlns:a16="http://schemas.microsoft.com/office/drawing/2014/main" id="{EF7F42F3-5390-4001-BF61-B1C9BB2F45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1269" y="3732430"/>
            <a:ext cx="1441934" cy="29728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290415F4-C9B6-4DC1-BC5B-1D1DA66894F9}"/>
              </a:ext>
            </a:extLst>
          </p:cNvPr>
          <p:cNvSpPr/>
          <p:nvPr/>
        </p:nvSpPr>
        <p:spPr>
          <a:xfrm>
            <a:off x="1352592" y="4894667"/>
            <a:ext cx="699288" cy="6484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0BDEBB-A123-4D8E-8524-8DB5ABFC66CF}"/>
              </a:ext>
            </a:extLst>
          </p:cNvPr>
          <p:cNvSpPr/>
          <p:nvPr/>
        </p:nvSpPr>
        <p:spPr>
          <a:xfrm>
            <a:off x="2524174" y="1699937"/>
            <a:ext cx="712130" cy="45505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F86E5-72C4-4D59-8723-9AB752A1EFFA}"/>
              </a:ext>
            </a:extLst>
          </p:cNvPr>
          <p:cNvSpPr txBox="1"/>
          <p:nvPr/>
        </p:nvSpPr>
        <p:spPr>
          <a:xfrm>
            <a:off x="3680069" y="5069036"/>
            <a:ext cx="417251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Practice change will occur System wide- </a:t>
            </a:r>
            <a:r>
              <a:rPr lang="en-US" b="1" dirty="0">
                <a:solidFill>
                  <a:srgbClr val="FF0000"/>
                </a:solidFill>
              </a:rPr>
              <a:t>Tuesday, November 15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C9289-6563-49F5-9C5C-3E4FB4F3B657}"/>
              </a:ext>
            </a:extLst>
          </p:cNvPr>
          <p:cNvSpPr txBox="1"/>
          <p:nvPr/>
        </p:nvSpPr>
        <p:spPr>
          <a:xfrm>
            <a:off x="3236304" y="4517100"/>
            <a:ext cx="544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*The swab will have to be broken off to fit fully into the tube*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AB351-277C-46E3-9C04-CB096EA08CAE}"/>
              </a:ext>
            </a:extLst>
          </p:cNvPr>
          <p:cNvSpPr txBox="1"/>
          <p:nvPr/>
        </p:nvSpPr>
        <p:spPr>
          <a:xfrm>
            <a:off x="33301" y="6151936"/>
            <a:ext cx="894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**No change for Rapid Flu and Strep samples- they can still go back into original packaging** </a:t>
            </a: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7EFE433-A75D-450D-8229-241A7896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240" y="1479064"/>
            <a:ext cx="914400" cy="834887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D2EF113A-898A-4C44-964B-C698C040D4F5}"/>
              </a:ext>
            </a:extLst>
          </p:cNvPr>
          <p:cNvSpPr/>
          <p:nvPr/>
        </p:nvSpPr>
        <p:spPr>
          <a:xfrm>
            <a:off x="5504086" y="1725819"/>
            <a:ext cx="765268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ABC0A791549438AC3DB7C3316BA5C" ma:contentTypeVersion="13" ma:contentTypeDescription="Create a new document." ma:contentTypeScope="" ma:versionID="7cec1b4a966a5ef71b81320054f95193">
  <xsd:schema xmlns:xsd="http://www.w3.org/2001/XMLSchema" xmlns:xs="http://www.w3.org/2001/XMLSchema" xmlns:p="http://schemas.microsoft.com/office/2006/metadata/properties" xmlns:ns3="6e8c2c63-66a3-4d46-8ba4-b1b8f14e1db9" xmlns:ns4="413dc3da-da7e-4868-8ebb-7d1402840cd7" targetNamespace="http://schemas.microsoft.com/office/2006/metadata/properties" ma:root="true" ma:fieldsID="9062b941859624f6159a5e27ea2b2e28" ns3:_="" ns4:_="">
    <xsd:import namespace="6e8c2c63-66a3-4d46-8ba4-b1b8f14e1db9"/>
    <xsd:import namespace="413dc3da-da7e-4868-8ebb-7d1402840c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c2c63-66a3-4d46-8ba4-b1b8f14e1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dc3da-da7e-4868-8ebb-7d1402840c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049ED0-53E1-40DA-98FF-55DFF6D0E2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13dc3da-da7e-4868-8ebb-7d1402840cd7"/>
    <ds:schemaRef ds:uri="http://purl.org/dc/elements/1.1/"/>
    <ds:schemaRef ds:uri="http://schemas.microsoft.com/office/2006/metadata/properties"/>
    <ds:schemaRef ds:uri="6e8c2c63-66a3-4d46-8ba4-b1b8f14e1d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2196A2-8CE8-47C0-AC6F-571162C68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c2c63-66a3-4d46-8ba4-b1b8f14e1db9"/>
    <ds:schemaRef ds:uri="413dc3da-da7e-4868-8ebb-7d1402840c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1D0A92-4A36-4D5B-96C2-DA58437AC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</TotalTime>
  <Words>136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Microsoft YaHei UI</vt:lpstr>
      <vt:lpstr>Arial</vt:lpstr>
      <vt:lpstr>Calibri</vt:lpstr>
      <vt:lpstr>Calibri Light</vt:lpstr>
      <vt:lpstr>Office Theme</vt:lpstr>
      <vt:lpstr>New Swab Container for Rapid COVID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Swab to Use</dc:title>
  <dc:creator>Roy, Joshua</dc:creator>
  <cp:lastModifiedBy>Hamilton, Kristin</cp:lastModifiedBy>
  <cp:revision>20</cp:revision>
  <cp:lastPrinted>2021-07-01T18:30:11Z</cp:lastPrinted>
  <dcterms:created xsi:type="dcterms:W3CDTF">2018-12-03T17:06:51Z</dcterms:created>
  <dcterms:modified xsi:type="dcterms:W3CDTF">2022-11-09T18:28:00Z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0x010100D66ABC0A791549438AC3DB7C3316BA5C</vt:lpwstr>
  </property>
</Properties>
</file>